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Lst>
  <p:notesMasterIdLst>
    <p:notesMasterId r:id="rId51"/>
  </p:notesMasterIdLst>
  <p:handoutMasterIdLst>
    <p:handoutMasterId r:id="rId52"/>
  </p:handoutMasterIdLst>
  <p:sldIdLst>
    <p:sldId id="3334" r:id="rId5"/>
    <p:sldId id="3347" r:id="rId6"/>
    <p:sldId id="3348" r:id="rId7"/>
    <p:sldId id="3355" r:id="rId8"/>
    <p:sldId id="3349" r:id="rId9"/>
    <p:sldId id="3388" r:id="rId10"/>
    <p:sldId id="3352" r:id="rId11"/>
    <p:sldId id="3389" r:id="rId12"/>
    <p:sldId id="3356" r:id="rId13"/>
    <p:sldId id="3346" r:id="rId14"/>
    <p:sldId id="3358" r:id="rId15"/>
    <p:sldId id="3357" r:id="rId16"/>
    <p:sldId id="3359" r:id="rId17"/>
    <p:sldId id="3350" r:id="rId18"/>
    <p:sldId id="3360" r:id="rId19"/>
    <p:sldId id="3351" r:id="rId20"/>
    <p:sldId id="3354" r:id="rId21"/>
    <p:sldId id="3364" r:id="rId22"/>
    <p:sldId id="3387" r:id="rId23"/>
    <p:sldId id="3379" r:id="rId24"/>
    <p:sldId id="3380" r:id="rId25"/>
    <p:sldId id="3381" r:id="rId26"/>
    <p:sldId id="3390" r:id="rId27"/>
    <p:sldId id="3382" r:id="rId28"/>
    <p:sldId id="3361" r:id="rId29"/>
    <p:sldId id="3383" r:id="rId30"/>
    <p:sldId id="3384" r:id="rId31"/>
    <p:sldId id="3385" r:id="rId32"/>
    <p:sldId id="3365" r:id="rId33"/>
    <p:sldId id="3366" r:id="rId34"/>
    <p:sldId id="3367" r:id="rId35"/>
    <p:sldId id="3368" r:id="rId36"/>
    <p:sldId id="3369" r:id="rId37"/>
    <p:sldId id="3371" r:id="rId38"/>
    <p:sldId id="3372" r:id="rId39"/>
    <p:sldId id="3370" r:id="rId40"/>
    <p:sldId id="3373" r:id="rId41"/>
    <p:sldId id="3374" r:id="rId42"/>
    <p:sldId id="3375" r:id="rId43"/>
    <p:sldId id="3376" r:id="rId44"/>
    <p:sldId id="3377" r:id="rId45"/>
    <p:sldId id="3386" r:id="rId46"/>
    <p:sldId id="485" r:id="rId47"/>
    <p:sldId id="3362" r:id="rId48"/>
    <p:sldId id="3363" r:id="rId49"/>
    <p:sldId id="43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ide FISHER" initials="HF" lastIdx="1" clrIdx="0">
    <p:extLst>
      <p:ext uri="{19B8F6BF-5375-455C-9EA6-DF929625EA0E}">
        <p15:presenceInfo xmlns:p15="http://schemas.microsoft.com/office/powerpoint/2012/main" userId="Heide FISHER" providerId="None"/>
      </p:ext>
    </p:extLst>
  </p:cmAuthor>
  <p:cmAuthor id="2" name="Angelo Papiccio" initials="AP" lastIdx="1" clrIdx="1">
    <p:extLst>
      <p:ext uri="{19B8F6BF-5375-455C-9EA6-DF929625EA0E}">
        <p15:presenceInfo xmlns:p15="http://schemas.microsoft.com/office/powerpoint/2012/main" userId="S::angelo@papiccio.com::f11a864d-93a1-483a-adec-bd4626bc0cd6" providerId="AD"/>
      </p:ext>
    </p:extLst>
  </p:cmAuthor>
  <p:cmAuthor id="3" name="Heide FISHER" initials="HF [2]" lastIdx="1" clrIdx="2">
    <p:extLst>
      <p:ext uri="{19B8F6BF-5375-455C-9EA6-DF929625EA0E}">
        <p15:presenceInfo xmlns:p15="http://schemas.microsoft.com/office/powerpoint/2012/main" userId="S::h.fisher@ecu.edu.au::8f9318ea-eb74-44be-82c0-a429270192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CC"/>
    <a:srgbClr val="00FFFF"/>
    <a:srgbClr val="00FF99"/>
    <a:srgbClr val="FFFD78"/>
    <a:srgbClr val="941651"/>
    <a:srgbClr val="CEE1F3"/>
    <a:srgbClr val="121B6D"/>
    <a:srgbClr val="0A125F"/>
    <a:srgbClr val="310D70"/>
    <a:srgbClr val="3F12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F0970-0F71-4D25-086A-22F93C7D5032}" v="1129" dt="2025-01-27T06:46:36.240"/>
    <p1510:client id="{8D13C973-2D58-95EC-575C-3037EC4FC835}" v="4" dt="2025-01-28T03:17:16.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de FISHER" userId="8f9318ea-eb74-44be-82c0-a4292701928c" providerId="ADAL" clId="{200BC1AC-7303-4D70-9E5E-AAA9FA18E869}"/>
    <pc:docChg chg="custSel addSld delSld modSld sldOrd">
      <pc:chgData name="Heide FISHER" userId="8f9318ea-eb74-44be-82c0-a4292701928c" providerId="ADAL" clId="{200BC1AC-7303-4D70-9E5E-AAA9FA18E869}" dt="2021-06-20T14:44:38.467" v="866" actId="14100"/>
      <pc:docMkLst>
        <pc:docMk/>
      </pc:docMkLst>
      <pc:sldChg chg="del">
        <pc:chgData name="Heide FISHER" userId="8f9318ea-eb74-44be-82c0-a4292701928c" providerId="ADAL" clId="{200BC1AC-7303-4D70-9E5E-AAA9FA18E869}" dt="2021-06-20T06:10:37.584" v="0" actId="47"/>
        <pc:sldMkLst>
          <pc:docMk/>
          <pc:sldMk cId="2885111074" sldId="3345"/>
        </pc:sldMkLst>
      </pc:sldChg>
      <pc:sldChg chg="modSp add del mod ord">
        <pc:chgData name="Heide FISHER" userId="8f9318ea-eb74-44be-82c0-a4292701928c" providerId="ADAL" clId="{200BC1AC-7303-4D70-9E5E-AAA9FA18E869}" dt="2021-06-20T14:44:38.467" v="866" actId="14100"/>
        <pc:sldMkLst>
          <pc:docMk/>
          <pc:sldMk cId="2298719798" sldId="3349"/>
        </pc:sldMkLst>
      </pc:sldChg>
      <pc:sldChg chg="modNotesTx">
        <pc:chgData name="Heide FISHER" userId="8f9318ea-eb74-44be-82c0-a4292701928c" providerId="ADAL" clId="{200BC1AC-7303-4D70-9E5E-AAA9FA18E869}" dt="2021-06-20T12:51:57.229" v="553" actId="6549"/>
        <pc:sldMkLst>
          <pc:docMk/>
          <pc:sldMk cId="934930532" sldId="3362"/>
        </pc:sldMkLst>
      </pc:sldChg>
      <pc:sldChg chg="new del">
        <pc:chgData name="Heide FISHER" userId="8f9318ea-eb74-44be-82c0-a4292701928c" providerId="ADAL" clId="{200BC1AC-7303-4D70-9E5E-AAA9FA18E869}" dt="2021-06-20T14:40:39.950" v="556" actId="47"/>
        <pc:sldMkLst>
          <pc:docMk/>
          <pc:sldMk cId="187065659" sldId="3364"/>
        </pc:sldMkLst>
      </pc:sldChg>
    </pc:docChg>
  </pc:docChgLst>
  <pc:docChgLst>
    <pc:chgData name="Phil VIEYRA" userId="S::p.vieyra@ecu.edu.au::d336ed2a-0398-4044-8d03-a7a8d32c5508" providerId="AD" clId="Web-{6F2E4493-B19D-C687-5ED5-8632C785E229}"/>
    <pc:docChg chg="modSld">
      <pc:chgData name="Phil VIEYRA" userId="S::p.vieyra@ecu.edu.au::d336ed2a-0398-4044-8d03-a7a8d32c5508" providerId="AD" clId="Web-{6F2E4493-B19D-C687-5ED5-8632C785E229}" dt="2024-05-27T05:39:41.042" v="1" actId="14100"/>
      <pc:docMkLst>
        <pc:docMk/>
      </pc:docMkLst>
      <pc:sldChg chg="modSp">
        <pc:chgData name="Phil VIEYRA" userId="S::p.vieyra@ecu.edu.au::d336ed2a-0398-4044-8d03-a7a8d32c5508" providerId="AD" clId="Web-{6F2E4493-B19D-C687-5ED5-8632C785E229}" dt="2024-05-27T05:39:41.042" v="1" actId="14100"/>
        <pc:sldMkLst>
          <pc:docMk/>
          <pc:sldMk cId="1798338434" sldId="3371"/>
        </pc:sldMkLst>
      </pc:sldChg>
    </pc:docChg>
  </pc:docChgLst>
  <pc:docChgLst>
    <pc:chgData name="Robert WALL" userId="S::r.wall@ecu.edu.au::e14f8890-d368-4509-94c5-71abc9e51d29" providerId="AD" clId="Web-{77468E3F-7869-422C-B408-F9067BBDFF36}"/>
    <pc:docChg chg="modSld">
      <pc:chgData name="Robert WALL" userId="S::r.wall@ecu.edu.au::e14f8890-d368-4509-94c5-71abc9e51d29" providerId="AD" clId="Web-{77468E3F-7869-422C-B408-F9067BBDFF36}" dt="2022-06-25T23:14:31.628" v="0" actId="20577"/>
      <pc:docMkLst>
        <pc:docMk/>
      </pc:docMkLst>
      <pc:sldChg chg="modSp">
        <pc:chgData name="Robert WALL" userId="S::r.wall@ecu.edu.au::e14f8890-d368-4509-94c5-71abc9e51d29" providerId="AD" clId="Web-{77468E3F-7869-422C-B408-F9067BBDFF36}" dt="2022-06-25T23:14:31.628" v="0" actId="20577"/>
        <pc:sldMkLst>
          <pc:docMk/>
          <pc:sldMk cId="3133928045" sldId="3354"/>
        </pc:sldMkLst>
      </pc:sldChg>
    </pc:docChg>
  </pc:docChgLst>
  <pc:docChgLst>
    <pc:chgData name="Heide FISHER" userId="8f9318ea-eb74-44be-82c0-a4292701928c" providerId="ADAL" clId="{50682715-FB44-47F7-8715-5F1438B767E7}"/>
    <pc:docChg chg="custSel modSld">
      <pc:chgData name="Heide FISHER" userId="8f9318ea-eb74-44be-82c0-a4292701928c" providerId="ADAL" clId="{50682715-FB44-47F7-8715-5F1438B767E7}" dt="2021-06-20T04:15:47.469" v="14" actId="20577"/>
      <pc:docMkLst>
        <pc:docMk/>
      </pc:docMkLst>
      <pc:sldChg chg="modNotesTx">
        <pc:chgData name="Heide FISHER" userId="8f9318ea-eb74-44be-82c0-a4292701928c" providerId="ADAL" clId="{50682715-FB44-47F7-8715-5F1438B767E7}" dt="2021-06-20T04:11:52.496" v="0" actId="20577"/>
        <pc:sldMkLst>
          <pc:docMk/>
          <pc:sldMk cId="2885111074" sldId="3345"/>
        </pc:sldMkLst>
      </pc:sldChg>
      <pc:sldChg chg="addSp delSp modSp mod">
        <pc:chgData name="Heide FISHER" userId="8f9318ea-eb74-44be-82c0-a4292701928c" providerId="ADAL" clId="{50682715-FB44-47F7-8715-5F1438B767E7}" dt="2021-06-20T04:14:44.680" v="7" actId="478"/>
        <pc:sldMkLst>
          <pc:docMk/>
          <pc:sldMk cId="934930532" sldId="3362"/>
        </pc:sldMkLst>
      </pc:sldChg>
      <pc:sldChg chg="addSp delSp modSp mod modNotesTx">
        <pc:chgData name="Heide FISHER" userId="8f9318ea-eb74-44be-82c0-a4292701928c" providerId="ADAL" clId="{50682715-FB44-47F7-8715-5F1438B767E7}" dt="2021-06-20T04:15:47.469" v="14" actId="20577"/>
        <pc:sldMkLst>
          <pc:docMk/>
          <pc:sldMk cId="3673369202" sldId="3363"/>
        </pc:sldMkLst>
      </pc:sldChg>
    </pc:docChg>
  </pc:docChgLst>
  <pc:docChgLst>
    <pc:chgData name="Robert WALL" userId="S::r.wall@ecu.edu.au::e14f8890-d368-4509-94c5-71abc9e51d29" providerId="AD" clId="Web-{CA1B00D5-8091-45C8-B8BF-F4A9ACB46952}"/>
    <pc:docChg chg="addSld delSld">
      <pc:chgData name="Robert WALL" userId="S::r.wall@ecu.edu.au::e14f8890-d368-4509-94c5-71abc9e51d29" providerId="AD" clId="Web-{CA1B00D5-8091-45C8-B8BF-F4A9ACB46952}" dt="2022-06-26T00:16:28.693" v="1"/>
      <pc:docMkLst>
        <pc:docMk/>
      </pc:docMkLst>
      <pc:sldChg chg="add del replId">
        <pc:chgData name="Robert WALL" userId="S::r.wall@ecu.edu.au::e14f8890-d368-4509-94c5-71abc9e51d29" providerId="AD" clId="Web-{CA1B00D5-8091-45C8-B8BF-F4A9ACB46952}" dt="2022-06-26T00:16:28.693" v="1"/>
        <pc:sldMkLst>
          <pc:docMk/>
          <pc:sldMk cId="284943835" sldId="3364"/>
        </pc:sldMkLst>
      </pc:sldChg>
    </pc:docChg>
  </pc:docChgLst>
  <pc:docChgLst>
    <pc:chgData name="Phil VIEYRA" userId="S::p.vieyra@ecu.edu.au::d336ed2a-0398-4044-8d03-a7a8d32c5508" providerId="AD" clId="Web-{A92DB5A8-BDB0-224F-EFA0-11A73C69EBE0}"/>
    <pc:docChg chg="modSld">
      <pc:chgData name="Phil VIEYRA" userId="S::p.vieyra@ecu.edu.au::d336ed2a-0398-4044-8d03-a7a8d32c5508" providerId="AD" clId="Web-{A92DB5A8-BDB0-224F-EFA0-11A73C69EBE0}" dt="2024-06-13T23:35:07.190" v="17" actId="20577"/>
      <pc:docMkLst>
        <pc:docMk/>
      </pc:docMkLst>
      <pc:sldChg chg="modSp">
        <pc:chgData name="Phil VIEYRA" userId="S::p.vieyra@ecu.edu.au::d336ed2a-0398-4044-8d03-a7a8d32c5508" providerId="AD" clId="Web-{A92DB5A8-BDB0-224F-EFA0-11A73C69EBE0}" dt="2024-06-13T23:35:07.190" v="17" actId="20577"/>
        <pc:sldMkLst>
          <pc:docMk/>
          <pc:sldMk cId="4095136794" sldId="3355"/>
        </pc:sldMkLst>
      </pc:sldChg>
    </pc:docChg>
  </pc:docChgLst>
  <pc:docChgLst>
    <pc:chgData name="Phil VIEYRA" userId="S::p.vieyra@ecu.edu.au::d336ed2a-0398-4044-8d03-a7a8d32c5508" providerId="AD" clId="Web-{12FBA568-D429-4936-A205-632FFF102DDA}"/>
    <pc:docChg chg="modSld">
      <pc:chgData name="Phil VIEYRA" userId="S::p.vieyra@ecu.edu.au::d336ed2a-0398-4044-8d03-a7a8d32c5508" providerId="AD" clId="Web-{12FBA568-D429-4936-A205-632FFF102DDA}" dt="2023-11-08T02:53:18.959" v="3" actId="20577"/>
      <pc:docMkLst>
        <pc:docMk/>
      </pc:docMkLst>
      <pc:sldChg chg="modSp">
        <pc:chgData name="Phil VIEYRA" userId="S::p.vieyra@ecu.edu.au::d336ed2a-0398-4044-8d03-a7a8d32c5508" providerId="AD" clId="Web-{12FBA568-D429-4936-A205-632FFF102DDA}" dt="2023-11-08T02:53:18.959" v="3" actId="20577"/>
        <pc:sldMkLst>
          <pc:docMk/>
          <pc:sldMk cId="2298719798" sldId="3349"/>
        </pc:sldMkLst>
      </pc:sldChg>
    </pc:docChg>
  </pc:docChgLst>
  <pc:docChgLst>
    <pc:chgData name="Phil VIEYRA" userId="S::p.vieyra@ecu.edu.au::d336ed2a-0398-4044-8d03-a7a8d32c5508" providerId="AD" clId="Web-{2B3D9CA5-A9DF-8A0A-E834-DBF5E62EAD63}"/>
    <pc:docChg chg="addSld modSld">
      <pc:chgData name="Phil VIEYRA" userId="S::p.vieyra@ecu.edu.au::d336ed2a-0398-4044-8d03-a7a8d32c5508" providerId="AD" clId="Web-{2B3D9CA5-A9DF-8A0A-E834-DBF5E62EAD63}" dt="2024-05-27T04:04:47.379" v="333" actId="14100"/>
      <pc:docMkLst>
        <pc:docMk/>
      </pc:docMkLst>
      <pc:sldChg chg="modSp">
        <pc:chgData name="Phil VIEYRA" userId="S::p.vieyra@ecu.edu.au::d336ed2a-0398-4044-8d03-a7a8d32c5508" providerId="AD" clId="Web-{2B3D9CA5-A9DF-8A0A-E834-DBF5E62EAD63}" dt="2024-05-27T03:45:29.208" v="89" actId="20577"/>
        <pc:sldMkLst>
          <pc:docMk/>
          <pc:sldMk cId="51833099" sldId="3346"/>
        </pc:sldMkLst>
      </pc:sldChg>
      <pc:sldChg chg="modSp">
        <pc:chgData name="Phil VIEYRA" userId="S::p.vieyra@ecu.edu.au::d336ed2a-0398-4044-8d03-a7a8d32c5508" providerId="AD" clId="Web-{2B3D9CA5-A9DF-8A0A-E834-DBF5E62EAD63}" dt="2024-05-27T03:51:43.046" v="117" actId="20577"/>
        <pc:sldMkLst>
          <pc:docMk/>
          <pc:sldMk cId="2298719798" sldId="3349"/>
        </pc:sldMkLst>
      </pc:sldChg>
      <pc:sldChg chg="modSp">
        <pc:chgData name="Phil VIEYRA" userId="S::p.vieyra@ecu.edu.au::d336ed2a-0398-4044-8d03-a7a8d32c5508" providerId="AD" clId="Web-{2B3D9CA5-A9DF-8A0A-E834-DBF5E62EAD63}" dt="2024-05-27T03:48:02.009" v="100" actId="20577"/>
        <pc:sldMkLst>
          <pc:docMk/>
          <pc:sldMk cId="1884470883" sldId="3350"/>
        </pc:sldMkLst>
      </pc:sldChg>
      <pc:sldChg chg="modSp">
        <pc:chgData name="Phil VIEYRA" userId="S::p.vieyra@ecu.edu.au::d336ed2a-0398-4044-8d03-a7a8d32c5508" providerId="AD" clId="Web-{2B3D9CA5-A9DF-8A0A-E834-DBF5E62EAD63}" dt="2024-05-27T03:49:20.917" v="111" actId="20577"/>
        <pc:sldMkLst>
          <pc:docMk/>
          <pc:sldMk cId="1264927959" sldId="3351"/>
        </pc:sldMkLst>
      </pc:sldChg>
      <pc:sldChg chg="delSp modSp">
        <pc:chgData name="Phil VIEYRA" userId="S::p.vieyra@ecu.edu.au::d336ed2a-0398-4044-8d03-a7a8d32c5508" providerId="AD" clId="Web-{2B3D9CA5-A9DF-8A0A-E834-DBF5E62EAD63}" dt="2024-05-27T04:04:47.379" v="333" actId="14100"/>
        <pc:sldMkLst>
          <pc:docMk/>
          <pc:sldMk cId="3026850712" sldId="3352"/>
        </pc:sldMkLst>
      </pc:sldChg>
      <pc:sldChg chg="modSp">
        <pc:chgData name="Phil VIEYRA" userId="S::p.vieyra@ecu.edu.au::d336ed2a-0398-4044-8d03-a7a8d32c5508" providerId="AD" clId="Web-{2B3D9CA5-A9DF-8A0A-E834-DBF5E62EAD63}" dt="2024-05-27T03:51:10.686" v="115" actId="20577"/>
        <pc:sldMkLst>
          <pc:docMk/>
          <pc:sldMk cId="4095136794" sldId="3355"/>
        </pc:sldMkLst>
      </pc:sldChg>
      <pc:sldChg chg="modSp">
        <pc:chgData name="Phil VIEYRA" userId="S::p.vieyra@ecu.edu.au::d336ed2a-0398-4044-8d03-a7a8d32c5508" providerId="AD" clId="Web-{2B3D9CA5-A9DF-8A0A-E834-DBF5E62EAD63}" dt="2024-05-27T03:45:44.693" v="91" actId="20577"/>
        <pc:sldMkLst>
          <pc:docMk/>
          <pc:sldMk cId="3489449300" sldId="3358"/>
        </pc:sldMkLst>
      </pc:sldChg>
      <pc:sldChg chg="modSp">
        <pc:chgData name="Phil VIEYRA" userId="S::p.vieyra@ecu.edu.au::d336ed2a-0398-4044-8d03-a7a8d32c5508" providerId="AD" clId="Web-{2B3D9CA5-A9DF-8A0A-E834-DBF5E62EAD63}" dt="2024-05-27T03:47:33.915" v="98" actId="14100"/>
        <pc:sldMkLst>
          <pc:docMk/>
          <pc:sldMk cId="1474472143" sldId="3359"/>
        </pc:sldMkLst>
      </pc:sldChg>
      <pc:sldChg chg="modSp">
        <pc:chgData name="Phil VIEYRA" userId="S::p.vieyra@ecu.edu.au::d336ed2a-0398-4044-8d03-a7a8d32c5508" providerId="AD" clId="Web-{2B3D9CA5-A9DF-8A0A-E834-DBF5E62EAD63}" dt="2024-05-27T03:48:36.760" v="103" actId="14100"/>
        <pc:sldMkLst>
          <pc:docMk/>
          <pc:sldMk cId="2670486949" sldId="3360"/>
        </pc:sldMkLst>
      </pc:sldChg>
      <pc:sldChg chg="addSp modSp new">
        <pc:chgData name="Phil VIEYRA" userId="S::p.vieyra@ecu.edu.au::d336ed2a-0398-4044-8d03-a7a8d32c5508" providerId="AD" clId="Web-{2B3D9CA5-A9DF-8A0A-E834-DBF5E62EAD63}" dt="2024-05-27T03:57:51.150" v="184" actId="20577"/>
        <pc:sldMkLst>
          <pc:docMk/>
          <pc:sldMk cId="2563230719" sldId="3388"/>
        </pc:sldMkLst>
      </pc:sldChg>
    </pc:docChg>
  </pc:docChgLst>
  <pc:docChgLst>
    <pc:chgData name="Phil VIEYRA" userId="S::p.vieyra@ecu.edu.au::d336ed2a-0398-4044-8d03-a7a8d32c5508" providerId="AD" clId="Web-{3C7F1E5D-7062-6EB7-91F2-1BE6B41DAA13}"/>
    <pc:docChg chg="addSld delSld">
      <pc:chgData name="Phil VIEYRA" userId="S::p.vieyra@ecu.edu.au::d336ed2a-0398-4044-8d03-a7a8d32c5508" providerId="AD" clId="Web-{3C7F1E5D-7062-6EB7-91F2-1BE6B41DAA13}" dt="2024-06-16T22:15:56.760" v="3"/>
      <pc:docMkLst>
        <pc:docMk/>
      </pc:docMkLst>
      <pc:sldChg chg="add del">
        <pc:chgData name="Phil VIEYRA" userId="S::p.vieyra@ecu.edu.au::d336ed2a-0398-4044-8d03-a7a8d32c5508" providerId="AD" clId="Web-{3C7F1E5D-7062-6EB7-91F2-1BE6B41DAA13}" dt="2024-06-16T22:15:56.760" v="3"/>
        <pc:sldMkLst>
          <pc:docMk/>
          <pc:sldMk cId="0" sldId="256"/>
        </pc:sldMkLst>
      </pc:sldChg>
      <pc:sldChg chg="new del">
        <pc:chgData name="Phil VIEYRA" userId="S::p.vieyra@ecu.edu.au::d336ed2a-0398-4044-8d03-a7a8d32c5508" providerId="AD" clId="Web-{3C7F1E5D-7062-6EB7-91F2-1BE6B41DAA13}" dt="2024-06-16T22:15:52.838" v="2"/>
        <pc:sldMkLst>
          <pc:docMk/>
          <pc:sldMk cId="4127431745" sldId="3390"/>
        </pc:sldMkLst>
      </pc:sldChg>
    </pc:docChg>
  </pc:docChgLst>
  <pc:docChgLst>
    <pc:chgData name="Phil VIEYRA" userId="S::p.vieyra@ecu.edu.au::d336ed2a-0398-4044-8d03-a7a8d32c5508" providerId="AD" clId="Web-{C2237D54-05FD-CB39-EA48-D44D2D775847}"/>
    <pc:docChg chg="addSld modSld sldOrd">
      <pc:chgData name="Phil VIEYRA" userId="S::p.vieyra@ecu.edu.au::d336ed2a-0398-4044-8d03-a7a8d32c5508" providerId="AD" clId="Web-{C2237D54-05FD-CB39-EA48-D44D2D775847}" dt="2024-05-27T05:38:52.760" v="487" actId="20577"/>
      <pc:docMkLst>
        <pc:docMk/>
      </pc:docMkLst>
      <pc:sldChg chg="modSp">
        <pc:chgData name="Phil VIEYRA" userId="S::p.vieyra@ecu.edu.au::d336ed2a-0398-4044-8d03-a7a8d32c5508" providerId="AD" clId="Web-{C2237D54-05FD-CB39-EA48-D44D2D775847}" dt="2024-05-27T05:21:18.654" v="366" actId="1076"/>
        <pc:sldMkLst>
          <pc:docMk/>
          <pc:sldMk cId="151901148" sldId="485"/>
        </pc:sldMkLst>
      </pc:sldChg>
      <pc:sldChg chg="modSp">
        <pc:chgData name="Phil VIEYRA" userId="S::p.vieyra@ecu.edu.au::d336ed2a-0398-4044-8d03-a7a8d32c5508" providerId="AD" clId="Web-{C2237D54-05FD-CB39-EA48-D44D2D775847}" dt="2024-05-27T05:36:04.630" v="467" actId="14100"/>
        <pc:sldMkLst>
          <pc:docMk/>
          <pc:sldMk cId="51833099" sldId="3346"/>
        </pc:sldMkLst>
      </pc:sldChg>
      <pc:sldChg chg="modSp">
        <pc:chgData name="Phil VIEYRA" userId="S::p.vieyra@ecu.edu.au::d336ed2a-0398-4044-8d03-a7a8d32c5508" providerId="AD" clId="Web-{C2237D54-05FD-CB39-EA48-D44D2D775847}" dt="2024-05-27T05:34:54.394" v="465" actId="20577"/>
        <pc:sldMkLst>
          <pc:docMk/>
          <pc:sldMk cId="3026850712" sldId="3352"/>
        </pc:sldMkLst>
      </pc:sldChg>
      <pc:sldChg chg="modSp">
        <pc:chgData name="Phil VIEYRA" userId="S::p.vieyra@ecu.edu.au::d336ed2a-0398-4044-8d03-a7a8d32c5508" providerId="AD" clId="Web-{C2237D54-05FD-CB39-EA48-D44D2D775847}" dt="2024-05-27T05:37:00.444" v="472" actId="14100"/>
        <pc:sldMkLst>
          <pc:docMk/>
          <pc:sldMk cId="2361195520" sldId="3357"/>
        </pc:sldMkLst>
      </pc:sldChg>
      <pc:sldChg chg="modSp">
        <pc:chgData name="Phil VIEYRA" userId="S::p.vieyra@ecu.edu.au::d336ed2a-0398-4044-8d03-a7a8d32c5508" providerId="AD" clId="Web-{C2237D54-05FD-CB39-EA48-D44D2D775847}" dt="2024-05-27T05:36:20.600" v="468" actId="14100"/>
        <pc:sldMkLst>
          <pc:docMk/>
          <pc:sldMk cId="3489449300" sldId="3358"/>
        </pc:sldMkLst>
      </pc:sldChg>
      <pc:sldChg chg="modSp">
        <pc:chgData name="Phil VIEYRA" userId="S::p.vieyra@ecu.edu.au::d336ed2a-0398-4044-8d03-a7a8d32c5508" providerId="AD" clId="Web-{C2237D54-05FD-CB39-EA48-D44D2D775847}" dt="2024-05-27T05:38:02.087" v="482" actId="20577"/>
        <pc:sldMkLst>
          <pc:docMk/>
          <pc:sldMk cId="1474472143" sldId="3359"/>
        </pc:sldMkLst>
      </pc:sldChg>
      <pc:sldChg chg="modSp">
        <pc:chgData name="Phil VIEYRA" userId="S::p.vieyra@ecu.edu.au::d336ed2a-0398-4044-8d03-a7a8d32c5508" providerId="AD" clId="Web-{C2237D54-05FD-CB39-EA48-D44D2D775847}" dt="2024-05-27T05:01:13.280" v="217" actId="20577"/>
        <pc:sldMkLst>
          <pc:docMk/>
          <pc:sldMk cId="2929171587" sldId="3361"/>
        </pc:sldMkLst>
      </pc:sldChg>
      <pc:sldChg chg="addSp modSp">
        <pc:chgData name="Phil VIEYRA" userId="S::p.vieyra@ecu.edu.au::d336ed2a-0398-4044-8d03-a7a8d32c5508" providerId="AD" clId="Web-{C2237D54-05FD-CB39-EA48-D44D2D775847}" dt="2024-05-27T05:23:39.142" v="376" actId="20577"/>
        <pc:sldMkLst>
          <pc:docMk/>
          <pc:sldMk cId="934930532" sldId="3362"/>
        </pc:sldMkLst>
      </pc:sldChg>
      <pc:sldChg chg="modSp">
        <pc:chgData name="Phil VIEYRA" userId="S::p.vieyra@ecu.edu.au::d336ed2a-0398-4044-8d03-a7a8d32c5508" providerId="AD" clId="Web-{C2237D54-05FD-CB39-EA48-D44D2D775847}" dt="2024-05-27T04:28:09.275" v="52" actId="1076"/>
        <pc:sldMkLst>
          <pc:docMk/>
          <pc:sldMk cId="1906848161" sldId="3364"/>
        </pc:sldMkLst>
      </pc:sldChg>
      <pc:sldChg chg="modSp">
        <pc:chgData name="Phil VIEYRA" userId="S::p.vieyra@ecu.edu.au::d336ed2a-0398-4044-8d03-a7a8d32c5508" providerId="AD" clId="Web-{C2237D54-05FD-CB39-EA48-D44D2D775847}" dt="2024-05-27T05:00:25.294" v="206" actId="20577"/>
        <pc:sldMkLst>
          <pc:docMk/>
          <pc:sldMk cId="3644631642" sldId="3365"/>
        </pc:sldMkLst>
      </pc:sldChg>
      <pc:sldChg chg="modSp">
        <pc:chgData name="Phil VIEYRA" userId="S::p.vieyra@ecu.edu.au::d336ed2a-0398-4044-8d03-a7a8d32c5508" providerId="AD" clId="Web-{C2237D54-05FD-CB39-EA48-D44D2D775847}" dt="2024-05-27T05:38:25.384" v="483" actId="20577"/>
        <pc:sldMkLst>
          <pc:docMk/>
          <pc:sldMk cId="2103202253" sldId="3366"/>
        </pc:sldMkLst>
      </pc:sldChg>
      <pc:sldChg chg="modSp">
        <pc:chgData name="Phil VIEYRA" userId="S::p.vieyra@ecu.edu.au::d336ed2a-0398-4044-8d03-a7a8d32c5508" providerId="AD" clId="Web-{C2237D54-05FD-CB39-EA48-D44D2D775847}" dt="2024-05-27T05:38:52.760" v="487" actId="20577"/>
        <pc:sldMkLst>
          <pc:docMk/>
          <pc:sldMk cId="1426677324" sldId="3367"/>
        </pc:sldMkLst>
      </pc:sldChg>
      <pc:sldChg chg="modSp">
        <pc:chgData name="Phil VIEYRA" userId="S::p.vieyra@ecu.edu.au::d336ed2a-0398-4044-8d03-a7a8d32c5508" providerId="AD" clId="Web-{C2237D54-05FD-CB39-EA48-D44D2D775847}" dt="2024-05-27T04:59:16.026" v="191" actId="20577"/>
        <pc:sldMkLst>
          <pc:docMk/>
          <pc:sldMk cId="1746350959" sldId="3368"/>
        </pc:sldMkLst>
      </pc:sldChg>
      <pc:sldChg chg="modSp">
        <pc:chgData name="Phil VIEYRA" userId="S::p.vieyra@ecu.edu.au::d336ed2a-0398-4044-8d03-a7a8d32c5508" providerId="AD" clId="Web-{C2237D54-05FD-CB39-EA48-D44D2D775847}" dt="2024-05-27T04:59:28.089" v="193" actId="20577"/>
        <pc:sldMkLst>
          <pc:docMk/>
          <pc:sldMk cId="3075752108" sldId="3369"/>
        </pc:sldMkLst>
      </pc:sldChg>
      <pc:sldChg chg="modSp ord">
        <pc:chgData name="Phil VIEYRA" userId="S::p.vieyra@ecu.edu.au::d336ed2a-0398-4044-8d03-a7a8d32c5508" providerId="AD" clId="Web-{C2237D54-05FD-CB39-EA48-D44D2D775847}" dt="2024-05-27T05:09:30.214" v="262" actId="20577"/>
        <pc:sldMkLst>
          <pc:docMk/>
          <pc:sldMk cId="4094991755" sldId="3370"/>
        </pc:sldMkLst>
      </pc:sldChg>
      <pc:sldChg chg="modSp">
        <pc:chgData name="Phil VIEYRA" userId="S::p.vieyra@ecu.edu.au::d336ed2a-0398-4044-8d03-a7a8d32c5508" providerId="AD" clId="Web-{C2237D54-05FD-CB39-EA48-D44D2D775847}" dt="2024-05-27T04:58:27.119" v="188" actId="20577"/>
        <pc:sldMkLst>
          <pc:docMk/>
          <pc:sldMk cId="1798338434" sldId="3371"/>
        </pc:sldMkLst>
      </pc:sldChg>
      <pc:sldChg chg="modSp">
        <pc:chgData name="Phil VIEYRA" userId="S::p.vieyra@ecu.edu.au::d336ed2a-0398-4044-8d03-a7a8d32c5508" providerId="AD" clId="Web-{C2237D54-05FD-CB39-EA48-D44D2D775847}" dt="2024-05-27T05:05:06.082" v="249" actId="1076"/>
        <pc:sldMkLst>
          <pc:docMk/>
          <pc:sldMk cId="389381425" sldId="3372"/>
        </pc:sldMkLst>
      </pc:sldChg>
      <pc:sldChg chg="modSp">
        <pc:chgData name="Phil VIEYRA" userId="S::p.vieyra@ecu.edu.au::d336ed2a-0398-4044-8d03-a7a8d32c5508" providerId="AD" clId="Web-{C2237D54-05FD-CB39-EA48-D44D2D775847}" dt="2024-05-27T05:11:48.812" v="288" actId="20577"/>
        <pc:sldMkLst>
          <pc:docMk/>
          <pc:sldMk cId="1129963876" sldId="3373"/>
        </pc:sldMkLst>
      </pc:sldChg>
      <pc:sldChg chg="modSp">
        <pc:chgData name="Phil VIEYRA" userId="S::p.vieyra@ecu.edu.au::d336ed2a-0398-4044-8d03-a7a8d32c5508" providerId="AD" clId="Web-{C2237D54-05FD-CB39-EA48-D44D2D775847}" dt="2024-05-27T05:12:39.579" v="300" actId="1076"/>
        <pc:sldMkLst>
          <pc:docMk/>
          <pc:sldMk cId="1675133490" sldId="3374"/>
        </pc:sldMkLst>
      </pc:sldChg>
      <pc:sldChg chg="modSp">
        <pc:chgData name="Phil VIEYRA" userId="S::p.vieyra@ecu.edu.au::d336ed2a-0398-4044-8d03-a7a8d32c5508" providerId="AD" clId="Web-{C2237D54-05FD-CB39-EA48-D44D2D775847}" dt="2024-05-27T05:18:37.181" v="344" actId="20577"/>
        <pc:sldMkLst>
          <pc:docMk/>
          <pc:sldMk cId="3260294540" sldId="3375"/>
        </pc:sldMkLst>
      </pc:sldChg>
      <pc:sldChg chg="addSp modSp">
        <pc:chgData name="Phil VIEYRA" userId="S::p.vieyra@ecu.edu.au::d336ed2a-0398-4044-8d03-a7a8d32c5508" providerId="AD" clId="Web-{C2237D54-05FD-CB39-EA48-D44D2D775847}" dt="2024-05-27T05:24:01.127" v="382" actId="20577"/>
        <pc:sldMkLst>
          <pc:docMk/>
          <pc:sldMk cId="2840348484" sldId="3376"/>
        </pc:sldMkLst>
      </pc:sldChg>
      <pc:sldChg chg="addSp modSp">
        <pc:chgData name="Phil VIEYRA" userId="S::p.vieyra@ecu.edu.au::d336ed2a-0398-4044-8d03-a7a8d32c5508" providerId="AD" clId="Web-{C2237D54-05FD-CB39-EA48-D44D2D775847}" dt="2024-05-27T05:23:53.158" v="379" actId="14100"/>
        <pc:sldMkLst>
          <pc:docMk/>
          <pc:sldMk cId="259998011" sldId="3377"/>
        </pc:sldMkLst>
      </pc:sldChg>
      <pc:sldChg chg="modSp">
        <pc:chgData name="Phil VIEYRA" userId="S::p.vieyra@ecu.edu.au::d336ed2a-0398-4044-8d03-a7a8d32c5508" providerId="AD" clId="Web-{C2237D54-05FD-CB39-EA48-D44D2D775847}" dt="2024-05-27T05:01:40.452" v="223" actId="20577"/>
        <pc:sldMkLst>
          <pc:docMk/>
          <pc:sldMk cId="1794531273" sldId="3379"/>
        </pc:sldMkLst>
      </pc:sldChg>
      <pc:sldChg chg="modSp">
        <pc:chgData name="Phil VIEYRA" userId="S::p.vieyra@ecu.edu.au::d336ed2a-0398-4044-8d03-a7a8d32c5508" providerId="AD" clId="Web-{C2237D54-05FD-CB39-EA48-D44D2D775847}" dt="2024-05-27T05:01:27.139" v="220" actId="20577"/>
        <pc:sldMkLst>
          <pc:docMk/>
          <pc:sldMk cId="3058198058" sldId="3380"/>
        </pc:sldMkLst>
      </pc:sldChg>
      <pc:sldChg chg="modSp">
        <pc:chgData name="Phil VIEYRA" userId="S::p.vieyra@ecu.edu.au::d336ed2a-0398-4044-8d03-a7a8d32c5508" providerId="AD" clId="Web-{C2237D54-05FD-CB39-EA48-D44D2D775847}" dt="2024-05-27T04:51:53.968" v="130" actId="20577"/>
        <pc:sldMkLst>
          <pc:docMk/>
          <pc:sldMk cId="2288866668" sldId="3381"/>
        </pc:sldMkLst>
      </pc:sldChg>
      <pc:sldChg chg="modSp">
        <pc:chgData name="Phil VIEYRA" userId="S::p.vieyra@ecu.edu.au::d336ed2a-0398-4044-8d03-a7a8d32c5508" providerId="AD" clId="Web-{C2237D54-05FD-CB39-EA48-D44D2D775847}" dt="2024-05-27T04:52:03.922" v="131" actId="1076"/>
        <pc:sldMkLst>
          <pc:docMk/>
          <pc:sldMk cId="1592920125" sldId="3382"/>
        </pc:sldMkLst>
      </pc:sldChg>
      <pc:sldChg chg="modSp">
        <pc:chgData name="Phil VIEYRA" userId="S::p.vieyra@ecu.edu.au::d336ed2a-0398-4044-8d03-a7a8d32c5508" providerId="AD" clId="Web-{C2237D54-05FD-CB39-EA48-D44D2D775847}" dt="2024-05-27T05:02:34.860" v="231" actId="20577"/>
        <pc:sldMkLst>
          <pc:docMk/>
          <pc:sldMk cId="4185583144" sldId="3383"/>
        </pc:sldMkLst>
      </pc:sldChg>
      <pc:sldChg chg="modSp">
        <pc:chgData name="Phil VIEYRA" userId="S::p.vieyra@ecu.edu.au::d336ed2a-0398-4044-8d03-a7a8d32c5508" providerId="AD" clId="Web-{C2237D54-05FD-CB39-EA48-D44D2D775847}" dt="2024-05-27T05:00:46.841" v="211" actId="20577"/>
        <pc:sldMkLst>
          <pc:docMk/>
          <pc:sldMk cId="168130795" sldId="3384"/>
        </pc:sldMkLst>
      </pc:sldChg>
      <pc:sldChg chg="modSp">
        <pc:chgData name="Phil VIEYRA" userId="S::p.vieyra@ecu.edu.au::d336ed2a-0398-4044-8d03-a7a8d32c5508" providerId="AD" clId="Web-{C2237D54-05FD-CB39-EA48-D44D2D775847}" dt="2024-05-27T05:00:39.279" v="209" actId="20577"/>
        <pc:sldMkLst>
          <pc:docMk/>
          <pc:sldMk cId="3631683736" sldId="3385"/>
        </pc:sldMkLst>
      </pc:sldChg>
      <pc:sldChg chg="modSp">
        <pc:chgData name="Phil VIEYRA" userId="S::p.vieyra@ecu.edu.au::d336ed2a-0398-4044-8d03-a7a8d32c5508" providerId="AD" clId="Web-{C2237D54-05FD-CB39-EA48-D44D2D775847}" dt="2024-05-27T05:19:42.621" v="354" actId="1076"/>
        <pc:sldMkLst>
          <pc:docMk/>
          <pc:sldMk cId="1348252872" sldId="3386"/>
        </pc:sldMkLst>
      </pc:sldChg>
      <pc:sldChg chg="modSp">
        <pc:chgData name="Phil VIEYRA" userId="S::p.vieyra@ecu.edu.au::d336ed2a-0398-4044-8d03-a7a8d32c5508" providerId="AD" clId="Web-{C2237D54-05FD-CB39-EA48-D44D2D775847}" dt="2024-05-27T05:26:32.897" v="386" actId="1076"/>
        <pc:sldMkLst>
          <pc:docMk/>
          <pc:sldMk cId="3694271402" sldId="3387"/>
        </pc:sldMkLst>
      </pc:sldChg>
      <pc:sldChg chg="modSp">
        <pc:chgData name="Phil VIEYRA" userId="S::p.vieyra@ecu.edu.au::d336ed2a-0398-4044-8d03-a7a8d32c5508" providerId="AD" clId="Web-{C2237D54-05FD-CB39-EA48-D44D2D775847}" dt="2024-05-27T05:29:41.886" v="400" actId="1076"/>
        <pc:sldMkLst>
          <pc:docMk/>
          <pc:sldMk cId="2563230719" sldId="3388"/>
        </pc:sldMkLst>
      </pc:sldChg>
      <pc:sldChg chg="addSp modSp new">
        <pc:chgData name="Phil VIEYRA" userId="S::p.vieyra@ecu.edu.au::d336ed2a-0398-4044-8d03-a7a8d32c5508" providerId="AD" clId="Web-{C2237D54-05FD-CB39-EA48-D44D2D775847}" dt="2024-05-27T05:34:13.378" v="450" actId="1076"/>
        <pc:sldMkLst>
          <pc:docMk/>
          <pc:sldMk cId="2708629602" sldId="3389"/>
        </pc:sldMkLst>
      </pc:sldChg>
    </pc:docChg>
  </pc:docChgLst>
  <pc:docChgLst>
    <pc:chgData name="Natthan CHISHOLM" userId="S::n.chisholm@ecu.edu.au::0426ed31-2f5c-4be3-9bc4-4f376e02d480" providerId="AD" clId="Web-{68CF0970-0F71-4D25-086A-22F93C7D5032}"/>
    <pc:docChg chg="addSld delSld modSld">
      <pc:chgData name="Natthan CHISHOLM" userId="S::n.chisholm@ecu.edu.au::0426ed31-2f5c-4be3-9bc4-4f376e02d480" providerId="AD" clId="Web-{68CF0970-0F71-4D25-086A-22F93C7D5032}" dt="2025-01-27T06:46:36.240" v="708"/>
      <pc:docMkLst>
        <pc:docMk/>
      </pc:docMkLst>
      <pc:sldChg chg="modSp">
        <pc:chgData name="Natthan CHISHOLM" userId="S::n.chisholm@ecu.edu.au::0426ed31-2f5c-4be3-9bc4-4f376e02d480" providerId="AD" clId="Web-{68CF0970-0F71-4D25-086A-22F93C7D5032}" dt="2025-01-27T04:46:47.356" v="44" actId="20577"/>
        <pc:sldMkLst>
          <pc:docMk/>
          <pc:sldMk cId="1264927959" sldId="3351"/>
        </pc:sldMkLst>
        <pc:spChg chg="mod">
          <ac:chgData name="Natthan CHISHOLM" userId="S::n.chisholm@ecu.edu.au::0426ed31-2f5c-4be3-9bc4-4f376e02d480" providerId="AD" clId="Web-{68CF0970-0F71-4D25-086A-22F93C7D5032}" dt="2025-01-27T04:46:47.356" v="44" actId="20577"/>
          <ac:spMkLst>
            <pc:docMk/>
            <pc:sldMk cId="1264927959" sldId="3351"/>
            <ac:spMk id="6" creationId="{BE048BAA-00E5-40D2-B566-8C2E722F4097}"/>
          </ac:spMkLst>
        </pc:spChg>
      </pc:sldChg>
      <pc:sldChg chg="addSp delSp modSp">
        <pc:chgData name="Natthan CHISHOLM" userId="S::n.chisholm@ecu.edu.au::0426ed31-2f5c-4be3-9bc4-4f376e02d480" providerId="AD" clId="Web-{68CF0970-0F71-4D25-086A-22F93C7D5032}" dt="2025-01-27T01:58:35.223" v="33" actId="1076"/>
        <pc:sldMkLst>
          <pc:docMk/>
          <pc:sldMk cId="3026850712" sldId="3352"/>
        </pc:sldMkLst>
        <pc:spChg chg="mod">
          <ac:chgData name="Natthan CHISHOLM" userId="S::n.chisholm@ecu.edu.au::0426ed31-2f5c-4be3-9bc4-4f376e02d480" providerId="AD" clId="Web-{68CF0970-0F71-4D25-086A-22F93C7D5032}" dt="2025-01-27T01:58:30.661" v="29" actId="20577"/>
          <ac:spMkLst>
            <pc:docMk/>
            <pc:sldMk cId="3026850712" sldId="3352"/>
            <ac:spMk id="2" creationId="{46A2FC6F-7127-4E96-A1FF-C5E3BD5C69A4}"/>
          </ac:spMkLst>
        </pc:spChg>
        <pc:picChg chg="add mod">
          <ac:chgData name="Natthan CHISHOLM" userId="S::n.chisholm@ecu.edu.au::0426ed31-2f5c-4be3-9bc4-4f376e02d480" providerId="AD" clId="Web-{68CF0970-0F71-4D25-086A-22F93C7D5032}" dt="2025-01-27T01:58:35.223" v="33" actId="1076"/>
          <ac:picMkLst>
            <pc:docMk/>
            <pc:sldMk cId="3026850712" sldId="3352"/>
            <ac:picMk id="4" creationId="{9D18887A-1E42-08F6-D2F8-5F6B841153D9}"/>
          </ac:picMkLst>
        </pc:picChg>
        <pc:picChg chg="del">
          <ac:chgData name="Natthan CHISHOLM" userId="S::n.chisholm@ecu.edu.au::0426ed31-2f5c-4be3-9bc4-4f376e02d480" providerId="AD" clId="Web-{68CF0970-0F71-4D25-086A-22F93C7D5032}" dt="2025-01-27T01:58:31.301" v="30"/>
          <ac:picMkLst>
            <pc:docMk/>
            <pc:sldMk cId="3026850712" sldId="3352"/>
            <ac:picMk id="6" creationId="{BD3B9654-EBE2-46DD-A225-2EFC9B2C9A35}"/>
          </ac:picMkLst>
        </pc:picChg>
      </pc:sldChg>
      <pc:sldChg chg="delSp modSp">
        <pc:chgData name="Natthan CHISHOLM" userId="S::n.chisholm@ecu.edu.au::0426ed31-2f5c-4be3-9bc4-4f376e02d480" providerId="AD" clId="Web-{68CF0970-0F71-4D25-086A-22F93C7D5032}" dt="2025-01-27T06:45:57.474" v="687"/>
        <pc:sldMkLst>
          <pc:docMk/>
          <pc:sldMk cId="2929171587" sldId="3361"/>
        </pc:sldMkLst>
        <pc:spChg chg="mod">
          <ac:chgData name="Natthan CHISHOLM" userId="S::n.chisholm@ecu.edu.au::0426ed31-2f5c-4be3-9bc4-4f376e02d480" providerId="AD" clId="Web-{68CF0970-0F71-4D25-086A-22F93C7D5032}" dt="2025-01-27T05:12:42.396" v="374" actId="20577"/>
          <ac:spMkLst>
            <pc:docMk/>
            <pc:sldMk cId="2929171587" sldId="3361"/>
            <ac:spMk id="4" creationId="{A565CDD4-326B-1978-EAB0-8AAE971257F1}"/>
          </ac:spMkLst>
        </pc:spChg>
        <pc:spChg chg="del">
          <ac:chgData name="Natthan CHISHOLM" userId="S::n.chisholm@ecu.edu.au::0426ed31-2f5c-4be3-9bc4-4f376e02d480" providerId="AD" clId="Web-{68CF0970-0F71-4D25-086A-22F93C7D5032}" dt="2025-01-27T06:45:57.474" v="687"/>
          <ac:spMkLst>
            <pc:docMk/>
            <pc:sldMk cId="2929171587" sldId="3361"/>
            <ac:spMk id="5" creationId="{AD0391D2-8007-A8DA-04F0-6CF90BC15FAB}"/>
          </ac:spMkLst>
        </pc:spChg>
      </pc:sldChg>
      <pc:sldChg chg="delSp modSp">
        <pc:chgData name="Natthan CHISHOLM" userId="S::n.chisholm@ecu.edu.au::0426ed31-2f5c-4be3-9bc4-4f376e02d480" providerId="AD" clId="Web-{68CF0970-0F71-4D25-086A-22F93C7D5032}" dt="2025-01-27T06:46:08.271" v="692"/>
        <pc:sldMkLst>
          <pc:docMk/>
          <pc:sldMk cId="3644631642" sldId="3365"/>
        </pc:sldMkLst>
        <pc:spChg chg="mod">
          <ac:chgData name="Natthan CHISHOLM" userId="S::n.chisholm@ecu.edu.au::0426ed31-2f5c-4be3-9bc4-4f376e02d480" providerId="AD" clId="Web-{68CF0970-0F71-4D25-086A-22F93C7D5032}" dt="2025-01-27T06:22:22.238" v="603" actId="20577"/>
          <ac:spMkLst>
            <pc:docMk/>
            <pc:sldMk cId="3644631642" sldId="3365"/>
            <ac:spMk id="4" creationId="{A565CDD4-326B-1978-EAB0-8AAE971257F1}"/>
          </ac:spMkLst>
        </pc:spChg>
        <pc:spChg chg="del">
          <ac:chgData name="Natthan CHISHOLM" userId="S::n.chisholm@ecu.edu.au::0426ed31-2f5c-4be3-9bc4-4f376e02d480" providerId="AD" clId="Web-{68CF0970-0F71-4D25-086A-22F93C7D5032}" dt="2025-01-27T06:46:08.271" v="692"/>
          <ac:spMkLst>
            <pc:docMk/>
            <pc:sldMk cId="3644631642" sldId="3365"/>
            <ac:spMk id="5" creationId="{AD0391D2-8007-A8DA-04F0-6CF90BC15FAB}"/>
          </ac:spMkLst>
        </pc:spChg>
      </pc:sldChg>
      <pc:sldChg chg="delSp modSp">
        <pc:chgData name="Natthan CHISHOLM" userId="S::n.chisholm@ecu.edu.au::0426ed31-2f5c-4be3-9bc4-4f376e02d480" providerId="AD" clId="Web-{68CF0970-0F71-4D25-086A-22F93C7D5032}" dt="2025-01-27T06:46:10.865" v="693"/>
        <pc:sldMkLst>
          <pc:docMk/>
          <pc:sldMk cId="2103202253" sldId="3366"/>
        </pc:sldMkLst>
        <pc:spChg chg="mod">
          <ac:chgData name="Natthan CHISHOLM" userId="S::n.chisholm@ecu.edu.au::0426ed31-2f5c-4be3-9bc4-4f376e02d480" providerId="AD" clId="Web-{68CF0970-0F71-4D25-086A-22F93C7D5032}" dt="2025-01-27T06:17:29.962" v="568" actId="20577"/>
          <ac:spMkLst>
            <pc:docMk/>
            <pc:sldMk cId="2103202253" sldId="3366"/>
            <ac:spMk id="4" creationId="{A565CDD4-326B-1978-EAB0-8AAE971257F1}"/>
          </ac:spMkLst>
        </pc:spChg>
        <pc:spChg chg="del">
          <ac:chgData name="Natthan CHISHOLM" userId="S::n.chisholm@ecu.edu.au::0426ed31-2f5c-4be3-9bc4-4f376e02d480" providerId="AD" clId="Web-{68CF0970-0F71-4D25-086A-22F93C7D5032}" dt="2025-01-27T06:46:10.865" v="693"/>
          <ac:spMkLst>
            <pc:docMk/>
            <pc:sldMk cId="2103202253" sldId="3366"/>
            <ac:spMk id="5" creationId="{AD0391D2-8007-A8DA-04F0-6CF90BC15FAB}"/>
          </ac:spMkLst>
        </pc:spChg>
      </pc:sldChg>
      <pc:sldChg chg="delSp modSp">
        <pc:chgData name="Natthan CHISHOLM" userId="S::n.chisholm@ecu.edu.au::0426ed31-2f5c-4be3-9bc4-4f376e02d480" providerId="AD" clId="Web-{68CF0970-0F71-4D25-086A-22F93C7D5032}" dt="2025-01-27T06:46:12.802" v="694"/>
        <pc:sldMkLst>
          <pc:docMk/>
          <pc:sldMk cId="1426677324" sldId="3367"/>
        </pc:sldMkLst>
        <pc:spChg chg="mod">
          <ac:chgData name="Natthan CHISHOLM" userId="S::n.chisholm@ecu.edu.au::0426ed31-2f5c-4be3-9bc4-4f376e02d480" providerId="AD" clId="Web-{68CF0970-0F71-4D25-086A-22F93C7D5032}" dt="2025-01-27T06:20:32.892" v="592" actId="20577"/>
          <ac:spMkLst>
            <pc:docMk/>
            <pc:sldMk cId="1426677324" sldId="3367"/>
            <ac:spMk id="4" creationId="{A565CDD4-326B-1978-EAB0-8AAE971257F1}"/>
          </ac:spMkLst>
        </pc:spChg>
        <pc:spChg chg="del">
          <ac:chgData name="Natthan CHISHOLM" userId="S::n.chisholm@ecu.edu.au::0426ed31-2f5c-4be3-9bc4-4f376e02d480" providerId="AD" clId="Web-{68CF0970-0F71-4D25-086A-22F93C7D5032}" dt="2025-01-27T06:46:12.802" v="694"/>
          <ac:spMkLst>
            <pc:docMk/>
            <pc:sldMk cId="1426677324" sldId="3367"/>
            <ac:spMk id="5" creationId="{AD0391D2-8007-A8DA-04F0-6CF90BC15FAB}"/>
          </ac:spMkLst>
        </pc:spChg>
      </pc:sldChg>
      <pc:sldChg chg="delSp modSp">
        <pc:chgData name="Natthan CHISHOLM" userId="S::n.chisholm@ecu.edu.au::0426ed31-2f5c-4be3-9bc4-4f376e02d480" providerId="AD" clId="Web-{68CF0970-0F71-4D25-086A-22F93C7D5032}" dt="2025-01-27T06:46:17.521" v="696"/>
        <pc:sldMkLst>
          <pc:docMk/>
          <pc:sldMk cId="1746350959" sldId="3368"/>
        </pc:sldMkLst>
        <pc:spChg chg="mod">
          <ac:chgData name="Natthan CHISHOLM" userId="S::n.chisholm@ecu.edu.au::0426ed31-2f5c-4be3-9bc4-4f376e02d480" providerId="AD" clId="Web-{68CF0970-0F71-4D25-086A-22F93C7D5032}" dt="2025-01-27T06:22:35.973" v="607" actId="20577"/>
          <ac:spMkLst>
            <pc:docMk/>
            <pc:sldMk cId="1746350959" sldId="3368"/>
            <ac:spMk id="4" creationId="{A565CDD4-326B-1978-EAB0-8AAE971257F1}"/>
          </ac:spMkLst>
        </pc:spChg>
        <pc:spChg chg="del mod">
          <ac:chgData name="Natthan CHISHOLM" userId="S::n.chisholm@ecu.edu.au::0426ed31-2f5c-4be3-9bc4-4f376e02d480" providerId="AD" clId="Web-{68CF0970-0F71-4D25-086A-22F93C7D5032}" dt="2025-01-27T06:46:17.521" v="696"/>
          <ac:spMkLst>
            <pc:docMk/>
            <pc:sldMk cId="1746350959" sldId="3368"/>
            <ac:spMk id="5" creationId="{AD0391D2-8007-A8DA-04F0-6CF90BC15FAB}"/>
          </ac:spMkLst>
        </pc:spChg>
      </pc:sldChg>
      <pc:sldChg chg="delSp modSp">
        <pc:chgData name="Natthan CHISHOLM" userId="S::n.chisholm@ecu.edu.au::0426ed31-2f5c-4be3-9bc4-4f376e02d480" providerId="AD" clId="Web-{68CF0970-0F71-4D25-086A-22F93C7D5032}" dt="2025-01-27T06:46:19.380" v="697"/>
        <pc:sldMkLst>
          <pc:docMk/>
          <pc:sldMk cId="3075752108" sldId="3369"/>
        </pc:sldMkLst>
        <pc:spChg chg="mod">
          <ac:chgData name="Natthan CHISHOLM" userId="S::n.chisholm@ecu.edu.au::0426ed31-2f5c-4be3-9bc4-4f376e02d480" providerId="AD" clId="Web-{68CF0970-0F71-4D25-086A-22F93C7D5032}" dt="2025-01-27T06:23:25.271" v="611" actId="20577"/>
          <ac:spMkLst>
            <pc:docMk/>
            <pc:sldMk cId="3075752108" sldId="3369"/>
            <ac:spMk id="4" creationId="{A565CDD4-326B-1978-EAB0-8AAE971257F1}"/>
          </ac:spMkLst>
        </pc:spChg>
        <pc:spChg chg="del">
          <ac:chgData name="Natthan CHISHOLM" userId="S::n.chisholm@ecu.edu.au::0426ed31-2f5c-4be3-9bc4-4f376e02d480" providerId="AD" clId="Web-{68CF0970-0F71-4D25-086A-22F93C7D5032}" dt="2025-01-27T06:46:19.380" v="697"/>
          <ac:spMkLst>
            <pc:docMk/>
            <pc:sldMk cId="3075752108" sldId="3369"/>
            <ac:spMk id="5" creationId="{AD0391D2-8007-A8DA-04F0-6CF90BC15FAB}"/>
          </ac:spMkLst>
        </pc:spChg>
      </pc:sldChg>
      <pc:sldChg chg="delSp modSp">
        <pc:chgData name="Natthan CHISHOLM" userId="S::n.chisholm@ecu.edu.au::0426ed31-2f5c-4be3-9bc4-4f376e02d480" providerId="AD" clId="Web-{68CF0970-0F71-4D25-086A-22F93C7D5032}" dt="2025-01-27T06:46:29.724" v="704"/>
        <pc:sldMkLst>
          <pc:docMk/>
          <pc:sldMk cId="4094991755" sldId="3370"/>
        </pc:sldMkLst>
        <pc:spChg chg="mod">
          <ac:chgData name="Natthan CHISHOLM" userId="S::n.chisholm@ecu.edu.au::0426ed31-2f5c-4be3-9bc4-4f376e02d480" providerId="AD" clId="Web-{68CF0970-0F71-4D25-086A-22F93C7D5032}" dt="2025-01-27T06:43:39.549" v="666" actId="20577"/>
          <ac:spMkLst>
            <pc:docMk/>
            <pc:sldMk cId="4094991755" sldId="3370"/>
            <ac:spMk id="4" creationId="{A565CDD4-326B-1978-EAB0-8AAE971257F1}"/>
          </ac:spMkLst>
        </pc:spChg>
        <pc:spChg chg="del mod">
          <ac:chgData name="Natthan CHISHOLM" userId="S::n.chisholm@ecu.edu.au::0426ed31-2f5c-4be3-9bc4-4f376e02d480" providerId="AD" clId="Web-{68CF0970-0F71-4D25-086A-22F93C7D5032}" dt="2025-01-27T06:46:29.724" v="704"/>
          <ac:spMkLst>
            <pc:docMk/>
            <pc:sldMk cId="4094991755" sldId="3370"/>
            <ac:spMk id="5" creationId="{AD0391D2-8007-A8DA-04F0-6CF90BC15FAB}"/>
          </ac:spMkLst>
        </pc:spChg>
      </pc:sldChg>
      <pc:sldChg chg="delSp modSp">
        <pc:chgData name="Natthan CHISHOLM" userId="S::n.chisholm@ecu.edu.au::0426ed31-2f5c-4be3-9bc4-4f376e02d480" providerId="AD" clId="Web-{68CF0970-0F71-4D25-086A-22F93C7D5032}" dt="2025-01-27T06:46:22.630" v="698"/>
        <pc:sldMkLst>
          <pc:docMk/>
          <pc:sldMk cId="1798338434" sldId="3371"/>
        </pc:sldMkLst>
        <pc:spChg chg="mod">
          <ac:chgData name="Natthan CHISHOLM" userId="S::n.chisholm@ecu.edu.au::0426ed31-2f5c-4be3-9bc4-4f376e02d480" providerId="AD" clId="Web-{68CF0970-0F71-4D25-086A-22F93C7D5032}" dt="2025-01-27T06:15:58.273" v="535" actId="1076"/>
          <ac:spMkLst>
            <pc:docMk/>
            <pc:sldMk cId="1798338434" sldId="3371"/>
            <ac:spMk id="4" creationId="{A565CDD4-326B-1978-EAB0-8AAE971257F1}"/>
          </ac:spMkLst>
        </pc:spChg>
        <pc:spChg chg="del">
          <ac:chgData name="Natthan CHISHOLM" userId="S::n.chisholm@ecu.edu.au::0426ed31-2f5c-4be3-9bc4-4f376e02d480" providerId="AD" clId="Web-{68CF0970-0F71-4D25-086A-22F93C7D5032}" dt="2025-01-27T06:46:22.630" v="698"/>
          <ac:spMkLst>
            <pc:docMk/>
            <pc:sldMk cId="1798338434" sldId="3371"/>
            <ac:spMk id="5" creationId="{AD0391D2-8007-A8DA-04F0-6CF90BC15FAB}"/>
          </ac:spMkLst>
        </pc:spChg>
      </pc:sldChg>
      <pc:sldChg chg="delSp modSp">
        <pc:chgData name="Natthan CHISHOLM" userId="S::n.chisholm@ecu.edu.au::0426ed31-2f5c-4be3-9bc4-4f376e02d480" providerId="AD" clId="Web-{68CF0970-0F71-4D25-086A-22F93C7D5032}" dt="2025-01-27T06:46:26.037" v="701"/>
        <pc:sldMkLst>
          <pc:docMk/>
          <pc:sldMk cId="389381425" sldId="3372"/>
        </pc:sldMkLst>
        <pc:spChg chg="mod">
          <ac:chgData name="Natthan CHISHOLM" userId="S::n.chisholm@ecu.edu.au::0426ed31-2f5c-4be3-9bc4-4f376e02d480" providerId="AD" clId="Web-{68CF0970-0F71-4D25-086A-22F93C7D5032}" dt="2025-01-27T06:45:41.098" v="686" actId="20577"/>
          <ac:spMkLst>
            <pc:docMk/>
            <pc:sldMk cId="389381425" sldId="3372"/>
            <ac:spMk id="4" creationId="{A565CDD4-326B-1978-EAB0-8AAE971257F1}"/>
          </ac:spMkLst>
        </pc:spChg>
        <pc:spChg chg="del mod">
          <ac:chgData name="Natthan CHISHOLM" userId="S::n.chisholm@ecu.edu.au::0426ed31-2f5c-4be3-9bc4-4f376e02d480" providerId="AD" clId="Web-{68CF0970-0F71-4D25-086A-22F93C7D5032}" dt="2025-01-27T06:46:26.037" v="701"/>
          <ac:spMkLst>
            <pc:docMk/>
            <pc:sldMk cId="389381425" sldId="3372"/>
            <ac:spMk id="5" creationId="{AD0391D2-8007-A8DA-04F0-6CF90BC15FAB}"/>
          </ac:spMkLst>
        </pc:spChg>
      </pc:sldChg>
      <pc:sldChg chg="delSp modSp">
        <pc:chgData name="Natthan CHISHOLM" userId="S::n.chisholm@ecu.edu.au::0426ed31-2f5c-4be3-9bc4-4f376e02d480" providerId="AD" clId="Web-{68CF0970-0F71-4D25-086A-22F93C7D5032}" dt="2025-01-27T06:46:33.115" v="707"/>
        <pc:sldMkLst>
          <pc:docMk/>
          <pc:sldMk cId="1129963876" sldId="3373"/>
        </pc:sldMkLst>
        <pc:spChg chg="mod">
          <ac:chgData name="Natthan CHISHOLM" userId="S::n.chisholm@ecu.edu.au::0426ed31-2f5c-4be3-9bc4-4f376e02d480" providerId="AD" clId="Web-{68CF0970-0F71-4D25-086A-22F93C7D5032}" dt="2025-01-27T06:42:40.063" v="663" actId="20577"/>
          <ac:spMkLst>
            <pc:docMk/>
            <pc:sldMk cId="1129963876" sldId="3373"/>
            <ac:spMk id="4" creationId="{A565CDD4-326B-1978-EAB0-8AAE971257F1}"/>
          </ac:spMkLst>
        </pc:spChg>
        <pc:spChg chg="del mod">
          <ac:chgData name="Natthan CHISHOLM" userId="S::n.chisholm@ecu.edu.au::0426ed31-2f5c-4be3-9bc4-4f376e02d480" providerId="AD" clId="Web-{68CF0970-0F71-4D25-086A-22F93C7D5032}" dt="2025-01-27T06:46:33.115" v="707"/>
          <ac:spMkLst>
            <pc:docMk/>
            <pc:sldMk cId="1129963876" sldId="3373"/>
            <ac:spMk id="5" creationId="{AD0391D2-8007-A8DA-04F0-6CF90BC15FAB}"/>
          </ac:spMkLst>
        </pc:spChg>
      </pc:sldChg>
      <pc:sldChg chg="delSp modSp">
        <pc:chgData name="Natthan CHISHOLM" userId="S::n.chisholm@ecu.edu.au::0426ed31-2f5c-4be3-9bc4-4f376e02d480" providerId="AD" clId="Web-{68CF0970-0F71-4D25-086A-22F93C7D5032}" dt="2025-01-27T06:46:36.240" v="708"/>
        <pc:sldMkLst>
          <pc:docMk/>
          <pc:sldMk cId="1675133490" sldId="3374"/>
        </pc:sldMkLst>
        <pc:spChg chg="mod">
          <ac:chgData name="Natthan CHISHOLM" userId="S::n.chisholm@ecu.edu.au::0426ed31-2f5c-4be3-9bc4-4f376e02d480" providerId="AD" clId="Web-{68CF0970-0F71-4D25-086A-22F93C7D5032}" dt="2025-01-27T06:41:00.076" v="646" actId="20577"/>
          <ac:spMkLst>
            <pc:docMk/>
            <pc:sldMk cId="1675133490" sldId="3374"/>
            <ac:spMk id="4" creationId="{A565CDD4-326B-1978-EAB0-8AAE971257F1}"/>
          </ac:spMkLst>
        </pc:spChg>
        <pc:spChg chg="del">
          <ac:chgData name="Natthan CHISHOLM" userId="S::n.chisholm@ecu.edu.au::0426ed31-2f5c-4be3-9bc4-4f376e02d480" providerId="AD" clId="Web-{68CF0970-0F71-4D25-086A-22F93C7D5032}" dt="2025-01-27T06:46:36.240" v="708"/>
          <ac:spMkLst>
            <pc:docMk/>
            <pc:sldMk cId="1675133490" sldId="3374"/>
            <ac:spMk id="5" creationId="{AD0391D2-8007-A8DA-04F0-6CF90BC15FAB}"/>
          </ac:spMkLst>
        </pc:spChg>
      </pc:sldChg>
      <pc:sldChg chg="modSp">
        <pc:chgData name="Natthan CHISHOLM" userId="S::n.chisholm@ecu.edu.au::0426ed31-2f5c-4be3-9bc4-4f376e02d480" providerId="AD" clId="Web-{68CF0970-0F71-4D25-086A-22F93C7D5032}" dt="2025-01-27T05:10:36.016" v="326" actId="1076"/>
        <pc:sldMkLst>
          <pc:docMk/>
          <pc:sldMk cId="1794531273" sldId="3379"/>
        </pc:sldMkLst>
        <pc:spChg chg="mod">
          <ac:chgData name="Natthan CHISHOLM" userId="S::n.chisholm@ecu.edu.au::0426ed31-2f5c-4be3-9bc4-4f376e02d480" providerId="AD" clId="Web-{68CF0970-0F71-4D25-086A-22F93C7D5032}" dt="2025-01-27T05:10:36.016" v="326" actId="1076"/>
          <ac:spMkLst>
            <pc:docMk/>
            <pc:sldMk cId="1794531273" sldId="3379"/>
            <ac:spMk id="4" creationId="{A565CDD4-326B-1978-EAB0-8AAE971257F1}"/>
          </ac:spMkLst>
        </pc:spChg>
        <pc:spChg chg="mod">
          <ac:chgData name="Natthan CHISHOLM" userId="S::n.chisholm@ecu.edu.au::0426ed31-2f5c-4be3-9bc4-4f376e02d480" providerId="AD" clId="Web-{68CF0970-0F71-4D25-086A-22F93C7D5032}" dt="2025-01-27T05:04:21.929" v="121" actId="20577"/>
          <ac:spMkLst>
            <pc:docMk/>
            <pc:sldMk cId="1794531273" sldId="3379"/>
            <ac:spMk id="5" creationId="{AD0391D2-8007-A8DA-04F0-6CF90BC15FAB}"/>
          </ac:spMkLst>
        </pc:spChg>
      </pc:sldChg>
      <pc:sldChg chg="delSp modSp">
        <pc:chgData name="Natthan CHISHOLM" userId="S::n.chisholm@ecu.edu.au::0426ed31-2f5c-4be3-9bc4-4f376e02d480" providerId="AD" clId="Web-{68CF0970-0F71-4D25-086A-22F93C7D5032}" dt="2025-01-27T05:14:39.117" v="377" actId="20577"/>
        <pc:sldMkLst>
          <pc:docMk/>
          <pc:sldMk cId="3058198058" sldId="3380"/>
        </pc:sldMkLst>
        <pc:spChg chg="mod">
          <ac:chgData name="Natthan CHISHOLM" userId="S::n.chisholm@ecu.edu.au::0426ed31-2f5c-4be3-9bc4-4f376e02d480" providerId="AD" clId="Web-{68CF0970-0F71-4D25-086A-22F93C7D5032}" dt="2025-01-27T05:14:39.117" v="377" actId="20577"/>
          <ac:spMkLst>
            <pc:docMk/>
            <pc:sldMk cId="3058198058" sldId="3380"/>
            <ac:spMk id="4" creationId="{A565CDD4-326B-1978-EAB0-8AAE971257F1}"/>
          </ac:spMkLst>
        </pc:spChg>
        <pc:spChg chg="del">
          <ac:chgData name="Natthan CHISHOLM" userId="S::n.chisholm@ecu.edu.au::0426ed31-2f5c-4be3-9bc4-4f376e02d480" providerId="AD" clId="Web-{68CF0970-0F71-4D25-086A-22F93C7D5032}" dt="2025-01-27T05:04:17.648" v="120"/>
          <ac:spMkLst>
            <pc:docMk/>
            <pc:sldMk cId="3058198058" sldId="3380"/>
            <ac:spMk id="5" creationId="{AD0391D2-8007-A8DA-04F0-6CF90BC15FAB}"/>
          </ac:spMkLst>
        </pc:spChg>
      </pc:sldChg>
      <pc:sldChg chg="addSp delSp modSp">
        <pc:chgData name="Natthan CHISHOLM" userId="S::n.chisholm@ecu.edu.au::0426ed31-2f5c-4be3-9bc4-4f376e02d480" providerId="AD" clId="Web-{68CF0970-0F71-4D25-086A-22F93C7D5032}" dt="2025-01-27T05:10:26.735" v="323" actId="1076"/>
        <pc:sldMkLst>
          <pc:docMk/>
          <pc:sldMk cId="2288866668" sldId="3381"/>
        </pc:sldMkLst>
        <pc:spChg chg="mod">
          <ac:chgData name="Natthan CHISHOLM" userId="S::n.chisholm@ecu.edu.au::0426ed31-2f5c-4be3-9bc4-4f376e02d480" providerId="AD" clId="Web-{68CF0970-0F71-4D25-086A-22F93C7D5032}" dt="2025-01-27T05:10:26.735" v="323" actId="1076"/>
          <ac:spMkLst>
            <pc:docMk/>
            <pc:sldMk cId="2288866668" sldId="3381"/>
            <ac:spMk id="4" creationId="{A565CDD4-326B-1978-EAB0-8AAE971257F1}"/>
          </ac:spMkLst>
        </pc:spChg>
        <pc:spChg chg="add del mod">
          <ac:chgData name="Natthan CHISHOLM" userId="S::n.chisholm@ecu.edu.au::0426ed31-2f5c-4be3-9bc4-4f376e02d480" providerId="AD" clId="Web-{68CF0970-0F71-4D25-086A-22F93C7D5032}" dt="2025-01-27T05:05:57.431" v="172"/>
          <ac:spMkLst>
            <pc:docMk/>
            <pc:sldMk cId="2288866668" sldId="3381"/>
            <ac:spMk id="5" creationId="{AD0391D2-8007-A8DA-04F0-6CF90BC15FAB}"/>
          </ac:spMkLst>
        </pc:spChg>
      </pc:sldChg>
      <pc:sldChg chg="delSp modSp">
        <pc:chgData name="Natthan CHISHOLM" userId="S::n.chisholm@ecu.edu.au::0426ed31-2f5c-4be3-9bc4-4f376e02d480" providerId="AD" clId="Web-{68CF0970-0F71-4D25-086A-22F93C7D5032}" dt="2025-01-27T05:10:30.157" v="324" actId="1076"/>
        <pc:sldMkLst>
          <pc:docMk/>
          <pc:sldMk cId="1592920125" sldId="3382"/>
        </pc:sldMkLst>
        <pc:spChg chg="mod">
          <ac:chgData name="Natthan CHISHOLM" userId="S::n.chisholm@ecu.edu.au::0426ed31-2f5c-4be3-9bc4-4f376e02d480" providerId="AD" clId="Web-{68CF0970-0F71-4D25-086A-22F93C7D5032}" dt="2025-01-27T05:10:30.157" v="324" actId="1076"/>
          <ac:spMkLst>
            <pc:docMk/>
            <pc:sldMk cId="1592920125" sldId="3382"/>
            <ac:spMk id="4" creationId="{A565CDD4-326B-1978-EAB0-8AAE971257F1}"/>
          </ac:spMkLst>
        </pc:spChg>
        <pc:spChg chg="del">
          <ac:chgData name="Natthan CHISHOLM" userId="S::n.chisholm@ecu.edu.au::0426ed31-2f5c-4be3-9bc4-4f376e02d480" providerId="AD" clId="Web-{68CF0970-0F71-4D25-086A-22F93C7D5032}" dt="2025-01-27T05:06:17.729" v="197"/>
          <ac:spMkLst>
            <pc:docMk/>
            <pc:sldMk cId="1592920125" sldId="3382"/>
            <ac:spMk id="5" creationId="{AD0391D2-8007-A8DA-04F0-6CF90BC15FAB}"/>
          </ac:spMkLst>
        </pc:spChg>
      </pc:sldChg>
      <pc:sldChg chg="delSp modSp">
        <pc:chgData name="Natthan CHISHOLM" userId="S::n.chisholm@ecu.edu.au::0426ed31-2f5c-4be3-9bc4-4f376e02d480" providerId="AD" clId="Web-{68CF0970-0F71-4D25-086A-22F93C7D5032}" dt="2025-01-27T06:46:00.146" v="688"/>
        <pc:sldMkLst>
          <pc:docMk/>
          <pc:sldMk cId="4185583144" sldId="3383"/>
        </pc:sldMkLst>
        <pc:spChg chg="mod">
          <ac:chgData name="Natthan CHISHOLM" userId="S::n.chisholm@ecu.edu.au::0426ed31-2f5c-4be3-9bc4-4f376e02d480" providerId="AD" clId="Web-{68CF0970-0F71-4D25-086A-22F93C7D5032}" dt="2025-01-27T06:13:11.332" v="488" actId="20577"/>
          <ac:spMkLst>
            <pc:docMk/>
            <pc:sldMk cId="4185583144" sldId="3383"/>
            <ac:spMk id="4" creationId="{A565CDD4-326B-1978-EAB0-8AAE971257F1}"/>
          </ac:spMkLst>
        </pc:spChg>
        <pc:spChg chg="del">
          <ac:chgData name="Natthan CHISHOLM" userId="S::n.chisholm@ecu.edu.au::0426ed31-2f5c-4be3-9bc4-4f376e02d480" providerId="AD" clId="Web-{68CF0970-0F71-4D25-086A-22F93C7D5032}" dt="2025-01-27T06:46:00.146" v="688"/>
          <ac:spMkLst>
            <pc:docMk/>
            <pc:sldMk cId="4185583144" sldId="3383"/>
            <ac:spMk id="5" creationId="{AD0391D2-8007-A8DA-04F0-6CF90BC15FAB}"/>
          </ac:spMkLst>
        </pc:spChg>
      </pc:sldChg>
      <pc:sldChg chg="delSp modSp">
        <pc:chgData name="Natthan CHISHOLM" userId="S::n.chisholm@ecu.edu.au::0426ed31-2f5c-4be3-9bc4-4f376e02d480" providerId="AD" clId="Web-{68CF0970-0F71-4D25-086A-22F93C7D5032}" dt="2025-01-27T06:46:02.646" v="689"/>
        <pc:sldMkLst>
          <pc:docMk/>
          <pc:sldMk cId="168130795" sldId="3384"/>
        </pc:sldMkLst>
        <pc:spChg chg="mod">
          <ac:chgData name="Natthan CHISHOLM" userId="S::n.chisholm@ecu.edu.au::0426ed31-2f5c-4be3-9bc4-4f376e02d480" providerId="AD" clId="Web-{68CF0970-0F71-4D25-086A-22F93C7D5032}" dt="2025-01-27T06:09:10.998" v="471" actId="20577"/>
          <ac:spMkLst>
            <pc:docMk/>
            <pc:sldMk cId="168130795" sldId="3384"/>
            <ac:spMk id="4" creationId="{A565CDD4-326B-1978-EAB0-8AAE971257F1}"/>
          </ac:spMkLst>
        </pc:spChg>
        <pc:spChg chg="del">
          <ac:chgData name="Natthan CHISHOLM" userId="S::n.chisholm@ecu.edu.au::0426ed31-2f5c-4be3-9bc4-4f376e02d480" providerId="AD" clId="Web-{68CF0970-0F71-4D25-086A-22F93C7D5032}" dt="2025-01-27T06:46:02.646" v="689"/>
          <ac:spMkLst>
            <pc:docMk/>
            <pc:sldMk cId="168130795" sldId="3384"/>
            <ac:spMk id="5" creationId="{AD0391D2-8007-A8DA-04F0-6CF90BC15FAB}"/>
          </ac:spMkLst>
        </pc:spChg>
      </pc:sldChg>
      <pc:sldChg chg="delSp modSp">
        <pc:chgData name="Natthan CHISHOLM" userId="S::n.chisholm@ecu.edu.au::0426ed31-2f5c-4be3-9bc4-4f376e02d480" providerId="AD" clId="Web-{68CF0970-0F71-4D25-086A-22F93C7D5032}" dt="2025-01-27T06:46:05.802" v="691"/>
        <pc:sldMkLst>
          <pc:docMk/>
          <pc:sldMk cId="3631683736" sldId="3385"/>
        </pc:sldMkLst>
        <pc:spChg chg="mod">
          <ac:chgData name="Natthan CHISHOLM" userId="S::n.chisholm@ecu.edu.au::0426ed31-2f5c-4be3-9bc4-4f376e02d480" providerId="AD" clId="Web-{68CF0970-0F71-4D25-086A-22F93C7D5032}" dt="2025-01-27T06:18:59.812" v="576" actId="20577"/>
          <ac:spMkLst>
            <pc:docMk/>
            <pc:sldMk cId="3631683736" sldId="3385"/>
            <ac:spMk id="4" creationId="{A565CDD4-326B-1978-EAB0-8AAE971257F1}"/>
          </ac:spMkLst>
        </pc:spChg>
        <pc:spChg chg="del mod">
          <ac:chgData name="Natthan CHISHOLM" userId="S::n.chisholm@ecu.edu.au::0426ed31-2f5c-4be3-9bc4-4f376e02d480" providerId="AD" clId="Web-{68CF0970-0F71-4D25-086A-22F93C7D5032}" dt="2025-01-27T06:46:05.802" v="691"/>
          <ac:spMkLst>
            <pc:docMk/>
            <pc:sldMk cId="3631683736" sldId="3385"/>
            <ac:spMk id="5" creationId="{AD0391D2-8007-A8DA-04F0-6CF90BC15FAB}"/>
          </ac:spMkLst>
        </pc:spChg>
      </pc:sldChg>
      <pc:sldChg chg="modSp">
        <pc:chgData name="Natthan CHISHOLM" userId="S::n.chisholm@ecu.edu.au::0426ed31-2f5c-4be3-9bc4-4f376e02d480" providerId="AD" clId="Web-{68CF0970-0F71-4D25-086A-22F93C7D5032}" dt="2025-01-27T05:10:38.970" v="327" actId="1076"/>
        <pc:sldMkLst>
          <pc:docMk/>
          <pc:sldMk cId="3694271402" sldId="3387"/>
        </pc:sldMkLst>
        <pc:spChg chg="mod">
          <ac:chgData name="Natthan CHISHOLM" userId="S::n.chisholm@ecu.edu.au::0426ed31-2f5c-4be3-9bc4-4f376e02d480" providerId="AD" clId="Web-{68CF0970-0F71-4D25-086A-22F93C7D5032}" dt="2025-01-27T05:10:38.970" v="327" actId="1076"/>
          <ac:spMkLst>
            <pc:docMk/>
            <pc:sldMk cId="3694271402" sldId="3387"/>
            <ac:spMk id="4" creationId="{A565CDD4-326B-1978-EAB0-8AAE971257F1}"/>
          </ac:spMkLst>
        </pc:spChg>
      </pc:sldChg>
      <pc:sldChg chg="del">
        <pc:chgData name="Natthan CHISHOLM" userId="S::n.chisholm@ecu.edu.au::0426ed31-2f5c-4be3-9bc4-4f376e02d480" providerId="AD" clId="Web-{68CF0970-0F71-4D25-086A-22F93C7D5032}" dt="2025-01-27T02:00:18.680" v="34"/>
        <pc:sldMkLst>
          <pc:docMk/>
          <pc:sldMk cId="2708629602" sldId="3389"/>
        </pc:sldMkLst>
      </pc:sldChg>
      <pc:sldChg chg="modSp add replId">
        <pc:chgData name="Natthan CHISHOLM" userId="S::n.chisholm@ecu.edu.au::0426ed31-2f5c-4be3-9bc4-4f376e02d480" providerId="AD" clId="Web-{68CF0970-0F71-4D25-086A-22F93C7D5032}" dt="2025-01-27T02:02:05.544" v="42" actId="20577"/>
        <pc:sldMkLst>
          <pc:docMk/>
          <pc:sldMk cId="3947960759" sldId="3389"/>
        </pc:sldMkLst>
        <pc:spChg chg="mod">
          <ac:chgData name="Natthan CHISHOLM" userId="S::n.chisholm@ecu.edu.au::0426ed31-2f5c-4be3-9bc4-4f376e02d480" providerId="AD" clId="Web-{68CF0970-0F71-4D25-086A-22F93C7D5032}" dt="2025-01-27T02:02:05.544" v="42" actId="20577"/>
          <ac:spMkLst>
            <pc:docMk/>
            <pc:sldMk cId="3947960759" sldId="3389"/>
            <ac:spMk id="2" creationId="{46A2FC6F-7127-4E96-A1FF-C5E3BD5C69A4}"/>
          </ac:spMkLst>
        </pc:spChg>
      </pc:sldChg>
      <pc:sldChg chg="delSp modSp add del replId">
        <pc:chgData name="Natthan CHISHOLM" userId="S::n.chisholm@ecu.edu.au::0426ed31-2f5c-4be3-9bc4-4f376e02d480" providerId="AD" clId="Web-{68CF0970-0F71-4D25-086A-22F93C7D5032}" dt="2025-01-27T05:10:22.172" v="322" actId="1076"/>
        <pc:sldMkLst>
          <pc:docMk/>
          <pc:sldMk cId="4254044927" sldId="3390"/>
        </pc:sldMkLst>
        <pc:spChg chg="mod">
          <ac:chgData name="Natthan CHISHOLM" userId="S::n.chisholm@ecu.edu.au::0426ed31-2f5c-4be3-9bc4-4f376e02d480" providerId="AD" clId="Web-{68CF0970-0F71-4D25-086A-22F93C7D5032}" dt="2025-01-27T05:10:22.172" v="322" actId="1076"/>
          <ac:spMkLst>
            <pc:docMk/>
            <pc:sldMk cId="4254044927" sldId="3390"/>
            <ac:spMk id="4" creationId="{A565CDD4-326B-1978-EAB0-8AAE971257F1}"/>
          </ac:spMkLst>
        </pc:spChg>
        <pc:spChg chg="del">
          <ac:chgData name="Natthan CHISHOLM" userId="S::n.chisholm@ecu.edu.au::0426ed31-2f5c-4be3-9bc4-4f376e02d480" providerId="AD" clId="Web-{68CF0970-0F71-4D25-086A-22F93C7D5032}" dt="2025-01-27T05:04:12.601" v="118"/>
          <ac:spMkLst>
            <pc:docMk/>
            <pc:sldMk cId="4254044927" sldId="3390"/>
            <ac:spMk id="5" creationId="{AD0391D2-8007-A8DA-04F0-6CF90BC15FAB}"/>
          </ac:spMkLst>
        </pc:spChg>
      </pc:sldChg>
    </pc:docChg>
  </pc:docChgLst>
  <pc:docChgLst>
    <pc:chgData name="Robert WALL" userId="S::r.wall@ecu.edu.au::e14f8890-d368-4509-94c5-71abc9e51d29" providerId="AD" clId="Web-{03333BA0-DED4-74FE-780C-90F0B50409FC}"/>
    <pc:docChg chg="modSld">
      <pc:chgData name="Robert WALL" userId="S::r.wall@ecu.edu.au::e14f8890-d368-4509-94c5-71abc9e51d29" providerId="AD" clId="Web-{03333BA0-DED4-74FE-780C-90F0B50409FC}" dt="2023-07-03T01:58:08.879" v="0" actId="1076"/>
      <pc:docMkLst>
        <pc:docMk/>
      </pc:docMkLst>
      <pc:sldChg chg="modSp">
        <pc:chgData name="Robert WALL" userId="S::r.wall@ecu.edu.au::e14f8890-d368-4509-94c5-71abc9e51d29" providerId="AD" clId="Web-{03333BA0-DED4-74FE-780C-90F0B50409FC}" dt="2023-07-03T01:58:08.879" v="0" actId="1076"/>
        <pc:sldMkLst>
          <pc:docMk/>
          <pc:sldMk cId="3342620139" sldId="3356"/>
        </pc:sldMkLst>
      </pc:sldChg>
    </pc:docChg>
  </pc:docChgLst>
  <pc:docChgLst>
    <pc:chgData name="Robert WALL" userId="S::r.wall@ecu.edu.au::e14f8890-d368-4509-94c5-71abc9e51d29" providerId="AD" clId="Web-{8D13C973-2D58-95EC-575C-3037EC4FC835}"/>
    <pc:docChg chg="modSld">
      <pc:chgData name="Robert WALL" userId="S::r.wall@ecu.edu.au::e14f8890-d368-4509-94c5-71abc9e51d29" providerId="AD" clId="Web-{8D13C973-2D58-95EC-575C-3037EC4FC835}" dt="2025-01-28T03:17:16.224" v="3" actId="1076"/>
      <pc:docMkLst>
        <pc:docMk/>
      </pc:docMkLst>
      <pc:sldChg chg="modSp">
        <pc:chgData name="Robert WALL" userId="S::r.wall@ecu.edu.au::e14f8890-d368-4509-94c5-71abc9e51d29" providerId="AD" clId="Web-{8D13C973-2D58-95EC-575C-3037EC4FC835}" dt="2025-01-28T03:17:16.224" v="3" actId="1076"/>
        <pc:sldMkLst>
          <pc:docMk/>
          <pc:sldMk cId="482917212" sldId="3334"/>
        </pc:sldMkLst>
        <pc:spChg chg="mod">
          <ac:chgData name="Robert WALL" userId="S::r.wall@ecu.edu.au::e14f8890-d368-4509-94c5-71abc9e51d29" providerId="AD" clId="Web-{8D13C973-2D58-95EC-575C-3037EC4FC835}" dt="2025-01-28T03:17:16.224" v="3" actId="1076"/>
          <ac:spMkLst>
            <pc:docMk/>
            <pc:sldMk cId="482917212" sldId="3334"/>
            <ac:spMk id="2" creationId="{0EFB384A-A1D8-4415-A23C-B009E226B17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278761-97B0-CE46-8D9F-76F7AD7FE3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7E92F3E-5311-6246-AF70-6AEBA9D954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46303A-B91C-274D-B788-4240B949D6E5}" type="datetimeFigureOut">
              <a:rPr lang="en-US" smtClean="0"/>
              <a:t>1/27/2025</a:t>
            </a:fld>
            <a:endParaRPr lang="en-US"/>
          </a:p>
        </p:txBody>
      </p:sp>
      <p:sp>
        <p:nvSpPr>
          <p:cNvPr id="4" name="Footer Placeholder 3">
            <a:extLst>
              <a:ext uri="{FF2B5EF4-FFF2-40B4-BE49-F238E27FC236}">
                <a16:creationId xmlns:a16="http://schemas.microsoft.com/office/drawing/2014/main" id="{2EFCE568-80A9-9341-BCF8-1DEC2D968C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35FD7C-DAE6-B641-AF23-99EF457804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9D4D26-0925-4B47-95BA-73DF87829470}" type="slidenum">
              <a:rPr lang="en-US" smtClean="0"/>
              <a:t>‹#›</a:t>
            </a:fld>
            <a:endParaRPr lang="en-US"/>
          </a:p>
        </p:txBody>
      </p:sp>
    </p:spTree>
    <p:extLst>
      <p:ext uri="{BB962C8B-B14F-4D97-AF65-F5344CB8AC3E}">
        <p14:creationId xmlns:p14="http://schemas.microsoft.com/office/powerpoint/2010/main" val="1688209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84A02-6DF4-0A4E-A64B-0C3A7DA8BE42}"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623AD-00C5-1947-BA0D-267FEE379733}" type="slidenum">
              <a:rPr lang="en-US" smtClean="0"/>
              <a:t>‹#›</a:t>
            </a:fld>
            <a:endParaRPr lang="en-US"/>
          </a:p>
        </p:txBody>
      </p:sp>
    </p:spTree>
    <p:extLst>
      <p:ext uri="{BB962C8B-B14F-4D97-AF65-F5344CB8AC3E}">
        <p14:creationId xmlns:p14="http://schemas.microsoft.com/office/powerpoint/2010/main" val="290959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aa44158-17ff-40f7-8b38-bbccd6ef65de.filesusr.com/ugd/ce391e_546b5b105fe64af79037d0d2fe70d329.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sis-website-prod.s3.amazonaws.com/s3fs-public/publication/181023_InformationWarfare.pd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a:t>
            </a:fld>
            <a:endParaRPr lang="en-US"/>
          </a:p>
        </p:txBody>
      </p:sp>
    </p:spTree>
    <p:extLst>
      <p:ext uri="{BB962C8B-B14F-4D97-AF65-F5344CB8AC3E}">
        <p14:creationId xmlns:p14="http://schemas.microsoft.com/office/powerpoint/2010/main" val="3964105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U" sz="1800" b="1">
                <a:effectLst/>
                <a:latin typeface="Calibri" panose="020F0502020204030204" pitchFamily="34" charset="0"/>
                <a:ea typeface="Calibri" panose="020F0502020204030204" pitchFamily="34" charset="0"/>
                <a:cs typeface="Times New Roman" panose="02020603050405020304" pitchFamily="18" charset="0"/>
              </a:rPr>
              <a:t>ADF Core Values</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Participants will already know and be familiar with the values so this is just a reminder. </a:t>
            </a: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ADF </a:t>
            </a:r>
            <a:r>
              <a:rPr lang="en-AU" sz="1800" i="1">
                <a:effectLst/>
                <a:latin typeface="Calibri" panose="020F0502020204030204" pitchFamily="34" charset="0"/>
                <a:ea typeface="Calibri" panose="020F0502020204030204" pitchFamily="34" charset="0"/>
                <a:cs typeface="Times New Roman" panose="02020603050405020304" pitchFamily="18" charset="0"/>
              </a:rPr>
              <a:t>Behaviours</a:t>
            </a:r>
            <a:r>
              <a:rPr lang="en-AU" sz="1800">
                <a:effectLst/>
                <a:latin typeface="Calibri" panose="020F0502020204030204" pitchFamily="34" charset="0"/>
                <a:ea typeface="Calibri" panose="020F0502020204030204" pitchFamily="34" charset="0"/>
                <a:cs typeface="Times New Roman" panose="02020603050405020304" pitchFamily="18" charset="0"/>
              </a:rPr>
              <a:t> include:</a:t>
            </a:r>
          </a:p>
          <a:p>
            <a:pPr marL="1257300" lvl="2" indent="-342900" algn="l">
              <a:lnSpc>
                <a:spcPct val="107000"/>
              </a:lnSpc>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Act with purpose for Defence and the nation.</a:t>
            </a:r>
          </a:p>
          <a:p>
            <a:pPr marL="1257300" lvl="2" indent="-342900" algn="l">
              <a:lnSpc>
                <a:spcPct val="107000"/>
              </a:lnSpc>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Be adaptable, innovative and agile.</a:t>
            </a:r>
          </a:p>
          <a:p>
            <a:pPr marL="1257300" lvl="2" indent="-342900" algn="l">
              <a:lnSpc>
                <a:spcPct val="107000"/>
              </a:lnSpc>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Collaborate and be team-focused.</a:t>
            </a:r>
          </a:p>
          <a:p>
            <a:pPr marL="1257300" lvl="2" indent="-342900" algn="l">
              <a:lnSpc>
                <a:spcPct val="107000"/>
              </a:lnSpc>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Be accountable and trustworthy.</a:t>
            </a:r>
          </a:p>
          <a:p>
            <a:pPr marL="1257300" lvl="2" indent="-342900" algn="l">
              <a:lnSpc>
                <a:spcPct val="107000"/>
              </a:lnSpc>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Reflect, learn and improve.</a:t>
            </a:r>
          </a:p>
          <a:p>
            <a:pPr marL="1257300" lvl="2" indent="-342900" algn="l">
              <a:lnSpc>
                <a:spcPct val="107000"/>
              </a:lnSpc>
              <a:spcAft>
                <a:spcPts val="800"/>
              </a:spcAft>
              <a:buFont typeface="Symbol" panose="05050102010706020507" pitchFamily="18" charset="2"/>
              <a:buChar char=""/>
            </a:pPr>
            <a:r>
              <a:rPr lang="en-AU" sz="1800">
                <a:effectLst/>
                <a:latin typeface="Calibri" panose="020F0502020204030204" pitchFamily="34" charset="0"/>
                <a:ea typeface="Calibri" panose="020F0502020204030204" pitchFamily="34" charset="0"/>
                <a:cs typeface="Times New Roman" panose="02020603050405020304" pitchFamily="18" charset="0"/>
              </a:rPr>
              <a:t>Be inclusive and value others.</a:t>
            </a: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12</a:t>
            </a:fld>
            <a:endParaRPr lang="en-US"/>
          </a:p>
        </p:txBody>
      </p:sp>
    </p:spTree>
    <p:extLst>
      <p:ext uri="{BB962C8B-B14F-4D97-AF65-F5344CB8AC3E}">
        <p14:creationId xmlns:p14="http://schemas.microsoft.com/office/powerpoint/2010/main" val="2249402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U" sz="1800" b="1">
                <a:effectLst/>
                <a:latin typeface="Calibri" panose="020F0502020204030204" pitchFamily="34" charset="0"/>
                <a:ea typeface="Calibri" panose="020F0502020204030204" pitchFamily="34" charset="0"/>
                <a:cs typeface="Times New Roman" panose="02020603050405020304" pitchFamily="18" charset="0"/>
              </a:rPr>
              <a:t>Cyber Ethics – ADFA quote</a:t>
            </a:r>
            <a:endParaRPr lang="en-AU" sz="1800">
              <a:effectLst/>
              <a:latin typeface="Times New Roman" panose="02020603050405020304" pitchFamily="18" charset="0"/>
              <a:ea typeface="Calibri" panose="020F0502020204030204" pitchFamily="34" charset="0"/>
            </a:endParaRPr>
          </a:p>
          <a:p>
            <a:pPr marL="2286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This notable quote is worth reading out. This quote comes from the Australian Defence Force Academy, University of New South Wales, research institute.</a:t>
            </a:r>
            <a:endParaRPr lang="en-AU" sz="1800">
              <a:effectLst/>
              <a:latin typeface="Times New Roman" panose="02020603050405020304" pitchFamily="18" charset="0"/>
              <a:ea typeface="Calibri" panose="020F0502020204030204" pitchFamily="34" charset="0"/>
            </a:endParaRPr>
          </a:p>
          <a:p>
            <a:pPr marL="2286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 </a:t>
            </a:r>
            <a:endParaRPr lang="en-AU" sz="1800">
              <a:effectLst/>
              <a:latin typeface="Times New Roman" panose="02020603050405020304" pitchFamily="18" charset="0"/>
              <a:ea typeface="Calibri" panose="020F0502020204030204" pitchFamily="34" charset="0"/>
            </a:endParaRPr>
          </a:p>
          <a:p>
            <a:pPr marL="2286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The quote should be read out and then discussed amongst the students. </a:t>
            </a:r>
            <a:endParaRPr lang="en-AU" sz="1800">
              <a:effectLst/>
              <a:latin typeface="Times New Roman" panose="02020603050405020304" pitchFamily="18" charset="0"/>
              <a:ea typeface="Calibri" panose="020F0502020204030204" pitchFamily="34" charset="0"/>
            </a:endParaRPr>
          </a:p>
          <a:p>
            <a:pPr marL="2286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 </a:t>
            </a:r>
            <a:endParaRPr lang="en-AU" sz="1800">
              <a:effectLst/>
              <a:latin typeface="Times New Roman" panose="02020603050405020304" pitchFamily="18" charset="0"/>
              <a:ea typeface="Calibri" panose="020F0502020204030204" pitchFamily="34" charset="0"/>
            </a:endParaRPr>
          </a:p>
          <a:p>
            <a:pPr marL="2286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A question could include ‘</a:t>
            </a:r>
            <a:r>
              <a:rPr lang="en-AU" sz="1800" i="1">
                <a:effectLst/>
                <a:latin typeface="Calibri" panose="020F0502020204030204" pitchFamily="34" charset="0"/>
                <a:ea typeface="Calibri" panose="020F0502020204030204" pitchFamily="34" charset="0"/>
                <a:cs typeface="Times New Roman" panose="02020603050405020304" pitchFamily="18" charset="0"/>
              </a:rPr>
              <a:t>What are some examples of where an information warfare soldier could be asked to behave in a deeply manipulative way?</a:t>
            </a:r>
            <a:r>
              <a:rPr lang="en-AU" sz="1800">
                <a:effectLst/>
                <a:latin typeface="Calibri" panose="020F0502020204030204" pitchFamily="34" charset="0"/>
                <a:ea typeface="Calibri" panose="020F0502020204030204" pitchFamily="34" charset="0"/>
                <a:cs typeface="Times New Roman" panose="02020603050405020304" pitchFamily="18" charset="0"/>
              </a:rPr>
              <a:t> </a:t>
            </a:r>
            <a:endParaRPr lang="en-AU" sz="1800">
              <a:effectLst/>
              <a:latin typeface="Times New Roman" panose="02020603050405020304" pitchFamily="18" charset="0"/>
              <a:ea typeface="Calibri" panose="020F0502020204030204" pitchFamily="34" charset="0"/>
            </a:endParaRP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13</a:t>
            </a:fld>
            <a:endParaRPr lang="en-US"/>
          </a:p>
        </p:txBody>
      </p:sp>
    </p:spTree>
    <p:extLst>
      <p:ext uri="{BB962C8B-B14F-4D97-AF65-F5344CB8AC3E}">
        <p14:creationId xmlns:p14="http://schemas.microsoft.com/office/powerpoint/2010/main" val="2185054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U" sz="1800" b="1">
                <a:effectLst/>
                <a:latin typeface="Calibri" panose="020F0502020204030204" pitchFamily="34" charset="0"/>
                <a:ea typeface="Calibri" panose="020F0502020204030204" pitchFamily="34" charset="0"/>
                <a:cs typeface="Times New Roman" panose="02020603050405020304" pitchFamily="18" charset="0"/>
              </a:rPr>
              <a:t>Ethical Considerations</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Arial" panose="020B0604020202020204" pitchFamily="34" charset="0"/>
              <a:buChar char="•"/>
              <a:tabLst>
                <a:tab pos="457200" algn="l"/>
              </a:tabLst>
            </a:pPr>
            <a:r>
              <a:rPr lang="en-GB" sz="1800">
                <a:effectLst/>
                <a:latin typeface="Calibri" panose="020F0502020204030204" pitchFamily="34" charset="0"/>
                <a:ea typeface="Calibri" panose="020F0502020204030204" pitchFamily="34" charset="0"/>
                <a:cs typeface="Times New Roman" panose="02020603050405020304" pitchFamily="18" charset="0"/>
              </a:rPr>
              <a:t>The ADF’s cyberspace warfare is underpinned by Australian Defence Doctrine Publication (ADDP) 3.24 Cyberspace Operations which is presently pending endorsement.  </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Arial" panose="020B0604020202020204" pitchFamily="34" charset="0"/>
              <a:buChar char="•"/>
              <a:tabLst>
                <a:tab pos="457200" algn="l"/>
              </a:tabLst>
            </a:pPr>
            <a:r>
              <a:rPr lang="en-GB" sz="1800">
                <a:effectLst/>
                <a:latin typeface="Calibri" panose="020F0502020204030204" pitchFamily="34" charset="0"/>
                <a:ea typeface="Calibri" panose="020F0502020204030204" pitchFamily="34" charset="0"/>
                <a:cs typeface="Times New Roman" panose="02020603050405020304" pitchFamily="18" charset="0"/>
              </a:rPr>
              <a:t>The ADF Cyber Command has a strong record of compliance with applicable domestic and international laws, so ADF personnel need to understand legal and ethical obligations in using incident response capabilities and technologies.</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Arial" panose="020B0604020202020204" pitchFamily="34" charset="0"/>
              <a:buChar char="•"/>
              <a:tabLst>
                <a:tab pos="457200" algn="l"/>
              </a:tabLst>
            </a:pPr>
            <a:r>
              <a:rPr lang="en-GB" sz="1800">
                <a:effectLst/>
                <a:latin typeface="Calibri" panose="020F0502020204030204" pitchFamily="34" charset="0"/>
                <a:ea typeface="Calibri" panose="020F0502020204030204" pitchFamily="34" charset="0"/>
                <a:cs typeface="Times New Roman" panose="02020603050405020304" pitchFamily="18" charset="0"/>
              </a:rPr>
              <a:t>It is important to note that ADDP are authorized joint doctrine for the guidance of ADF operations, and articulate the ADF’s philosophical military approach to the operational environment; Doctrine unlike policy, is </a:t>
            </a:r>
            <a:r>
              <a:rPr lang="en-GB" sz="1800" i="1">
                <a:effectLst/>
                <a:latin typeface="Calibri" panose="020F0502020204030204" pitchFamily="34" charset="0"/>
                <a:ea typeface="Calibri" panose="020F0502020204030204" pitchFamily="34" charset="0"/>
                <a:cs typeface="Times New Roman" panose="02020603050405020304" pitchFamily="18" charset="0"/>
              </a:rPr>
              <a:t>not prescriptive</a:t>
            </a:r>
            <a:r>
              <a:rPr lang="en-GB" sz="1800">
                <a:effectLst/>
                <a:latin typeface="Calibri" panose="020F0502020204030204" pitchFamily="34" charset="0"/>
                <a:ea typeface="Calibri" panose="020F0502020204030204" pitchFamily="34" charset="0"/>
                <a:cs typeface="Times New Roman" panose="02020603050405020304" pitchFamily="18" charset="0"/>
              </a:rPr>
              <a:t> and therefore has no legal standing. </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14</a:t>
            </a:fld>
            <a:endParaRPr lang="en-US"/>
          </a:p>
        </p:txBody>
      </p:sp>
    </p:spTree>
    <p:extLst>
      <p:ext uri="{BB962C8B-B14F-4D97-AF65-F5344CB8AC3E}">
        <p14:creationId xmlns:p14="http://schemas.microsoft.com/office/powerpoint/2010/main" val="565883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U" sz="1800" b="1">
                <a:effectLst/>
                <a:latin typeface="Calibri" panose="020F0502020204030204" pitchFamily="34" charset="0"/>
                <a:ea typeface="Calibri" panose="020F0502020204030204" pitchFamily="34" charset="0"/>
                <a:cs typeface="Times New Roman" panose="02020603050405020304" pitchFamily="18" charset="0"/>
              </a:rPr>
              <a:t>Ethical Considerations continued</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u="sng">
                <a:effectLst/>
                <a:latin typeface="Calibri" panose="020F0502020204030204" pitchFamily="34" charset="0"/>
                <a:ea typeface="Calibri" panose="020F0502020204030204" pitchFamily="34" charset="0"/>
                <a:cs typeface="Times New Roman" panose="02020603050405020304" pitchFamily="18" charset="0"/>
              </a:rPr>
              <a:t>Subjective interpretation of intent</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Can Cyberspace warfare be undertaken ethically? Proportionality and discrimination must be answered in conjunction with determining if the use of traditional forms of military force may be used in retribution, or whether it is more appropriate to launch a counter cyber-attack. Therefore, in the absence of a framework that provides a moral value to a non-physical entity i.e. national IT network, a commander is required to determine the intent of a cyber-attack, based on one’s own interpretation. Leading to further consideration as whether one should respond in kind or consider a pre-emptive defensive strike against an assumed timely e.g. a kinetic attack.</a:t>
            </a:r>
          </a:p>
          <a:p>
            <a:pPr marL="457200" algn="just">
              <a:lnSpc>
                <a:spcPct val="107000"/>
              </a:lnSpc>
              <a:spcAft>
                <a:spcPts val="800"/>
              </a:spcAft>
            </a:pPr>
            <a:r>
              <a:rPr lang="en-AU" sz="1800" u="sng">
                <a:effectLst/>
                <a:latin typeface="Calibri" panose="020F0502020204030204" pitchFamily="34" charset="0"/>
                <a:ea typeface="Calibri" panose="020F0502020204030204" pitchFamily="34" charset="0"/>
                <a:cs typeface="Times New Roman" panose="02020603050405020304" pitchFamily="18" charset="0"/>
              </a:rPr>
              <a:t>Technical Aggression</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Will the use of non-physical force lead to physical damage, loss of life, or be more damaging than a kinetic attack? Determining the immediate or consequential effects of a cyberspace operation requires a commander to be aware of possible physical and non-physical effects.</a:t>
            </a:r>
          </a:p>
          <a:p>
            <a:pPr marL="457200" algn="just">
              <a:lnSpc>
                <a:spcPct val="107000"/>
              </a:lnSpc>
              <a:spcAft>
                <a:spcPts val="800"/>
              </a:spcAft>
            </a:pPr>
            <a:r>
              <a:rPr lang="en-AU" sz="1800" u="sng">
                <a:effectLst/>
                <a:latin typeface="Calibri" panose="020F0502020204030204" pitchFamily="34" charset="0"/>
                <a:ea typeface="Calibri" panose="020F0502020204030204" pitchFamily="34" charset="0"/>
                <a:cs typeface="Times New Roman" panose="02020603050405020304" pitchFamily="18" charset="0"/>
              </a:rPr>
              <a:t>Anonymity of Cyber Weapons</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Cost effective and rapid, Cyberspace’s unregulated and limitless bounds make cyber operations “an attractive instrument of aggression”. Teamed with the advantageous ability to operate anonymously within the Cyberspace domain, inability for attribution and whether or not a cyberspace activity was an attempt at misdirection is as complex as it is subjective.</a:t>
            </a:r>
          </a:p>
          <a:p>
            <a:pPr marL="457200" algn="just">
              <a:lnSpc>
                <a:spcPct val="107000"/>
              </a:lnSpc>
              <a:spcAft>
                <a:spcPts val="800"/>
              </a:spcAft>
            </a:pPr>
            <a:r>
              <a:rPr lang="en-AU" sz="1800" u="sng">
                <a:effectLst/>
                <a:latin typeface="Calibri" panose="020F0502020204030204" pitchFamily="34" charset="0"/>
                <a:ea typeface="Calibri" panose="020F0502020204030204" pitchFamily="34" charset="0"/>
                <a:cs typeface="Times New Roman" panose="02020603050405020304" pitchFamily="18" charset="0"/>
              </a:rPr>
              <a:t>Unintended Proliferation</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Cyberspace operations have the potential to result in either intended or unintended kinetic effects beyond a commander’s targeted scope. For example, malware could inflect an International Air Traffic Control system that supports both military and civilian activities, leading to an aircraft crash in which civilians would die.</a:t>
            </a:r>
          </a:p>
          <a:p>
            <a:pPr marL="457200" algn="just">
              <a:lnSpc>
                <a:spcPct val="107000"/>
              </a:lnSpc>
              <a:spcAft>
                <a:spcPts val="800"/>
              </a:spcAft>
            </a:pPr>
            <a:r>
              <a:rPr lang="en-AU" sz="1800" u="sng">
                <a:effectLst/>
                <a:latin typeface="Calibri" panose="020F0502020204030204" pitchFamily="34" charset="0"/>
                <a:ea typeface="Calibri" panose="020F0502020204030204" pitchFamily="34" charset="0"/>
                <a:cs typeface="Times New Roman" panose="02020603050405020304" pitchFamily="18" charset="0"/>
              </a:rPr>
              <a:t>Targeting of Critical Infrastructure</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Limiting the damage and destruction of dual use targets such as basic infrastructure also requires a Commander to understand aspects of the targeted environment in relation to cultural and social norms and economical drivers. Additional consideration by the ADF would also include adherence to enforceable determinations such as United Nations Security Council Resolutions (UNSCR) which may uniquely impact operational or targeting considerations of a Commander i.e. UNSCR 1325 recognizes the changing nature of warfare in which civilians, in particular women and girls, are increasingly targeted and differentially impacted during conflict.</a:t>
            </a: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15</a:t>
            </a:fld>
            <a:endParaRPr lang="en-US"/>
          </a:p>
        </p:txBody>
      </p:sp>
    </p:spTree>
    <p:extLst>
      <p:ext uri="{BB962C8B-B14F-4D97-AF65-F5344CB8AC3E}">
        <p14:creationId xmlns:p14="http://schemas.microsoft.com/office/powerpoint/2010/main" val="219424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U" sz="1800" b="1">
                <a:effectLst/>
                <a:latin typeface="Calibri" panose="020F0502020204030204" pitchFamily="34" charset="0"/>
                <a:ea typeface="Calibri" panose="020F0502020204030204" pitchFamily="34" charset="0"/>
                <a:cs typeface="Times New Roman" panose="02020603050405020304" pitchFamily="18" charset="0"/>
              </a:rPr>
              <a:t>Ethical Considerations continued</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Summary of ethical considerations.</a:t>
            </a: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16</a:t>
            </a:fld>
            <a:endParaRPr lang="en-US"/>
          </a:p>
        </p:txBody>
      </p:sp>
    </p:spTree>
    <p:extLst>
      <p:ext uri="{BB962C8B-B14F-4D97-AF65-F5344CB8AC3E}">
        <p14:creationId xmlns:p14="http://schemas.microsoft.com/office/powerpoint/2010/main" val="1225249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U" sz="1800" b="1">
                <a:effectLst/>
                <a:latin typeface="Calibri" panose="020F0502020204030204" pitchFamily="34" charset="0"/>
                <a:ea typeface="Calibri" panose="020F0502020204030204" pitchFamily="34" charset="0"/>
                <a:cs typeface="Times New Roman" panose="02020603050405020304" pitchFamily="18" charset="0"/>
              </a:rPr>
              <a:t>Whole of Government (WOG) Cyber Capabilities</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The chart represents the Whole of Government cyber capabilities. It is very detailed. For a closer look go the webpage and focus on an area of interest.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u="sng">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u="sng">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u="sng">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u="sng">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https://baa44158-17ff-40f7-8b38-bbccd6ef65de.filesusr.com/ugd/ce391e_546b5b105fe64af79037d0d2fe70d329.pdf</a:t>
            </a:r>
            <a:endParaRPr lang="en-AU" sz="1200"/>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17</a:t>
            </a:fld>
            <a:endParaRPr lang="en-US"/>
          </a:p>
        </p:txBody>
      </p:sp>
    </p:spTree>
    <p:extLst>
      <p:ext uri="{BB962C8B-B14F-4D97-AF65-F5344CB8AC3E}">
        <p14:creationId xmlns:p14="http://schemas.microsoft.com/office/powerpoint/2010/main" val="286305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18</a:t>
            </a:fld>
            <a:endParaRPr lang="en-US"/>
          </a:p>
        </p:txBody>
      </p:sp>
    </p:spTree>
    <p:extLst>
      <p:ext uri="{BB962C8B-B14F-4D97-AF65-F5344CB8AC3E}">
        <p14:creationId xmlns:p14="http://schemas.microsoft.com/office/powerpoint/2010/main" val="3948231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400" b="1">
                <a:latin typeface="Arial" panose="020B0604020202020204" pitchFamily="34" charset="0"/>
                <a:cs typeface="Arial" panose="020B0604020202020204" pitchFamily="34" charset="0"/>
              </a:rPr>
              <a:t>Security Governance </a:t>
            </a:r>
            <a:r>
              <a:rPr lang="en-US" sz="1400">
                <a:latin typeface="Arial" panose="020B0604020202020204" pitchFamily="34" charset="0"/>
                <a:cs typeface="Arial" panose="020B0604020202020204" pitchFamily="34" charset="0"/>
              </a:rPr>
              <a:t>– Outlines the Roles and responsibilities of Accountable Authorities and the management structures and responsibilities that determine how security decisions are made. </a:t>
            </a:r>
          </a:p>
          <a:p>
            <a:pPr>
              <a:spcAft>
                <a:spcPts val="600"/>
              </a:spcAft>
            </a:pPr>
            <a:endParaRPr lang="en-US" sz="14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AU" sz="1400">
                <a:latin typeface="Arial" panose="020B0604020202020204" pitchFamily="34" charset="0"/>
                <a:cs typeface="Arial" panose="020B0604020202020204" pitchFamily="34" charset="0"/>
              </a:rPr>
              <a:t>They set out how to plan, manage, monitor and report on protective security.</a:t>
            </a:r>
          </a:p>
          <a:p>
            <a:pPr marL="457200" lvl="1" indent="0">
              <a:buFont typeface="Arial" panose="020B0604020202020204" pitchFamily="34" charset="0"/>
              <a:buNone/>
            </a:pPr>
            <a:endParaRPr lang="en-AU" sz="1400">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AU" sz="1400">
                <a:latin typeface="Arial" panose="020B0604020202020204" pitchFamily="34" charset="0"/>
                <a:cs typeface="Arial" panose="020B0604020202020204" pitchFamily="34" charset="0"/>
              </a:rPr>
              <a:t>They also articulate the governance arrangements for sharing Australian Government resources with contracted service providers and foreign partners.</a:t>
            </a:r>
          </a:p>
          <a:p>
            <a:pPr marL="628650" lvl="1" indent="-171450">
              <a:buFont typeface="Arial" panose="020B0604020202020204" pitchFamily="34" charset="0"/>
              <a:buChar char="•"/>
            </a:pPr>
            <a:endParaRPr lang="en-AU" sz="1400">
              <a:latin typeface="Arial" panose="020B0604020202020204" pitchFamily="34" charset="0"/>
              <a:cs typeface="Arial" panose="020B0604020202020204" pitchFamily="34" charset="0"/>
            </a:endParaRPr>
          </a:p>
          <a:p>
            <a:pPr marL="0" lvl="1" indent="0" algn="l">
              <a:buFont typeface="Arial" panose="020B0604020202020204" pitchFamily="34" charset="0"/>
              <a:buNone/>
            </a:pPr>
            <a:r>
              <a:rPr lang="en-AU" sz="1400" b="1">
                <a:latin typeface="Arial" panose="020B0604020202020204" pitchFamily="34" charset="0"/>
                <a:cs typeface="Arial" panose="020B0604020202020204" pitchFamily="34" charset="0"/>
              </a:rPr>
              <a:t>Information Security </a:t>
            </a:r>
            <a:r>
              <a:rPr lang="en-AU" sz="1400">
                <a:latin typeface="Arial" panose="020B0604020202020204" pitchFamily="34" charset="0"/>
                <a:cs typeface="Arial" panose="020B0604020202020204" pitchFamily="34" charset="0"/>
              </a:rPr>
              <a:t>– Outlines how entities classify and handle official information to guard against information compromise.</a:t>
            </a:r>
          </a:p>
          <a:p>
            <a:pPr marL="0" lvl="1" indent="0" algn="l">
              <a:buFont typeface="Arial" panose="020B0604020202020204" pitchFamily="34" charset="0"/>
              <a:buNone/>
            </a:pPr>
            <a:endParaRPr lang="en-AU" sz="1400">
              <a:latin typeface="Arial" panose="020B0604020202020204" pitchFamily="34" charset="0"/>
              <a:cs typeface="Arial" panose="020B0604020202020204" pitchFamily="34" charset="0"/>
            </a:endParaRPr>
          </a:p>
          <a:p>
            <a:pPr marL="628650" lvl="2" indent="-171450" algn="l">
              <a:buFont typeface="Arial" panose="020B0604020202020204" pitchFamily="34" charset="0"/>
              <a:buChar char="•"/>
            </a:pPr>
            <a:r>
              <a:rPr lang="en-AU" sz="1400">
                <a:latin typeface="Arial" panose="020B0604020202020204" pitchFamily="34" charset="0"/>
                <a:cs typeface="Arial" panose="020B0604020202020204" pitchFamily="34" charset="0"/>
              </a:rPr>
              <a:t>They set out how to provide appropriate and secure access to official information, mitigate common and emerging cyber threats and safe guard official information and ICT systems</a:t>
            </a:r>
          </a:p>
          <a:p>
            <a:pPr marL="628650" lvl="2" indent="-171450" algn="l">
              <a:buFont typeface="Arial" panose="020B0604020202020204" pitchFamily="34" charset="0"/>
              <a:buChar char="•"/>
            </a:pPr>
            <a:endParaRPr lang="en-AU" sz="1400">
              <a:latin typeface="Arial" panose="020B0604020202020204" pitchFamily="34" charset="0"/>
              <a:cs typeface="Arial" panose="020B0604020202020204" pitchFamily="34" charset="0"/>
            </a:endParaRPr>
          </a:p>
          <a:p>
            <a:pPr marL="0" lvl="2" indent="0" algn="l">
              <a:buFont typeface="Arial" panose="020B0604020202020204" pitchFamily="34" charset="0"/>
              <a:buNone/>
            </a:pPr>
            <a:r>
              <a:rPr lang="en-AU" sz="1400" b="1">
                <a:latin typeface="Arial" panose="020B0604020202020204" pitchFamily="34" charset="0"/>
                <a:cs typeface="Arial" panose="020B0604020202020204" pitchFamily="34" charset="0"/>
              </a:rPr>
              <a:t>Personnel Security </a:t>
            </a:r>
            <a:r>
              <a:rPr lang="en-AU" sz="1400">
                <a:latin typeface="Arial" panose="020B0604020202020204" pitchFamily="34" charset="0"/>
                <a:cs typeface="Arial" panose="020B0604020202020204" pitchFamily="34" charset="0"/>
              </a:rPr>
              <a:t>– Outlines how to screen and vet personnel and contractors to assess their eligibility and suitability. </a:t>
            </a:r>
          </a:p>
          <a:p>
            <a:pPr marL="0" lvl="2" indent="0" algn="l">
              <a:buFont typeface="Arial" panose="020B0604020202020204" pitchFamily="34" charset="0"/>
              <a:buNone/>
            </a:pPr>
            <a:endParaRPr lang="en-AU" sz="1400">
              <a:latin typeface="Arial" panose="020B0604020202020204" pitchFamily="34" charset="0"/>
              <a:cs typeface="Arial" panose="020B0604020202020204" pitchFamily="34" charset="0"/>
            </a:endParaRPr>
          </a:p>
          <a:p>
            <a:pPr marL="0" lvl="2" indent="0" algn="l">
              <a:buFont typeface="Arial" panose="020B0604020202020204" pitchFamily="34" charset="0"/>
              <a:buNone/>
            </a:pPr>
            <a:r>
              <a:rPr lang="en-AU" sz="1400" b="1">
                <a:latin typeface="Arial" panose="020B0604020202020204" pitchFamily="34" charset="0"/>
                <a:cs typeface="Arial" panose="020B0604020202020204" pitchFamily="34" charset="0"/>
              </a:rPr>
              <a:t>Physical Security </a:t>
            </a:r>
            <a:r>
              <a:rPr lang="en-AU" sz="1400">
                <a:latin typeface="Arial" panose="020B0604020202020204" pitchFamily="34" charset="0"/>
                <a:cs typeface="Arial" panose="020B0604020202020204" pitchFamily="34" charset="0"/>
              </a:rPr>
              <a:t>– Outlines physical security , control, and building construction measures to safeguard government resources.</a:t>
            </a:r>
          </a:p>
          <a:p>
            <a:pPr marL="45720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19</a:t>
            </a:fld>
            <a:endParaRPr lang="en-US"/>
          </a:p>
        </p:txBody>
      </p:sp>
    </p:spTree>
    <p:extLst>
      <p:ext uri="{BB962C8B-B14F-4D97-AF65-F5344CB8AC3E}">
        <p14:creationId xmlns:p14="http://schemas.microsoft.com/office/powerpoint/2010/main" val="978601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indent="0" algn="l">
              <a:buFont typeface="Arial" panose="020B0604020202020204" pitchFamily="34" charset="0"/>
              <a:buNone/>
            </a:pPr>
            <a:r>
              <a:rPr lang="en-AU" b="1"/>
              <a:t>Cyber Security Principles </a:t>
            </a:r>
            <a:r>
              <a:rPr lang="en-AU"/>
              <a:t>– The purpose of the cyber security principles within the ISM is to provide strategic guidance on how an organisation can protect their systems and data from cyber threats. </a:t>
            </a:r>
          </a:p>
          <a:p>
            <a:pPr marL="0" lvl="2" indent="0" algn="l">
              <a:buFont typeface="Arial" panose="020B0604020202020204" pitchFamily="34" charset="0"/>
              <a:buNone/>
            </a:pPr>
            <a:endParaRPr lang="en-AU"/>
          </a:p>
          <a:p>
            <a:pPr marL="0" lvl="2" indent="0" algn="l">
              <a:spcAft>
                <a:spcPts val="600"/>
              </a:spcAft>
              <a:buFont typeface="Arial" panose="020B0604020202020204" pitchFamily="34" charset="0"/>
              <a:buNone/>
            </a:pPr>
            <a:r>
              <a:rPr lang="en-AU"/>
              <a:t>These principles are grouped into four (4) key activities:</a:t>
            </a:r>
          </a:p>
          <a:p>
            <a:pPr marL="0" lvl="2" indent="0" algn="l">
              <a:spcAft>
                <a:spcPts val="600"/>
              </a:spcAft>
              <a:buFont typeface="Arial" panose="020B0604020202020204" pitchFamily="34" charset="0"/>
              <a:buNone/>
            </a:pPr>
            <a:endParaRPr lang="en-AU"/>
          </a:p>
          <a:p>
            <a:pPr marL="628650" lvl="3" indent="-171450" algn="l">
              <a:spcAft>
                <a:spcPts val="600"/>
              </a:spcAft>
              <a:buFont typeface="Arial" panose="020B0604020202020204" pitchFamily="34" charset="0"/>
              <a:buChar char="•"/>
            </a:pPr>
            <a:r>
              <a:rPr lang="en-AU"/>
              <a:t>Govern</a:t>
            </a:r>
          </a:p>
          <a:p>
            <a:pPr marL="628650" lvl="3" indent="-171450" algn="l">
              <a:spcAft>
                <a:spcPts val="600"/>
              </a:spcAft>
              <a:buFont typeface="Arial" panose="020B0604020202020204" pitchFamily="34" charset="0"/>
              <a:buChar char="•"/>
            </a:pPr>
            <a:r>
              <a:rPr lang="en-AU"/>
              <a:t>Protect</a:t>
            </a:r>
          </a:p>
          <a:p>
            <a:pPr marL="628650" lvl="3" indent="-171450" algn="l">
              <a:spcAft>
                <a:spcPts val="600"/>
              </a:spcAft>
              <a:buFont typeface="Arial" panose="020B0604020202020204" pitchFamily="34" charset="0"/>
              <a:buChar char="•"/>
            </a:pPr>
            <a:r>
              <a:rPr lang="en-AU"/>
              <a:t>Detect and</a:t>
            </a:r>
          </a:p>
          <a:p>
            <a:pPr marL="628650" lvl="3" indent="-171450" algn="l">
              <a:spcAft>
                <a:spcPts val="600"/>
              </a:spcAft>
              <a:buFont typeface="Arial" panose="020B0604020202020204" pitchFamily="34" charset="0"/>
              <a:buChar char="•"/>
            </a:pPr>
            <a:r>
              <a:rPr lang="en-AU"/>
              <a:t>Respond</a:t>
            </a:r>
          </a:p>
          <a:p>
            <a:pPr marL="0" lvl="3" indent="0" algn="l">
              <a:spcAft>
                <a:spcPts val="600"/>
              </a:spcAft>
              <a:buFont typeface="Arial" panose="020B0604020202020204" pitchFamily="34" charset="0"/>
              <a:buNone/>
            </a:pPr>
            <a:endParaRPr lang="en-AU"/>
          </a:p>
          <a:p>
            <a:pPr marL="0" lvl="3" indent="0" algn="l">
              <a:spcAft>
                <a:spcPts val="600"/>
              </a:spcAft>
              <a:buFont typeface="Arial" panose="020B0604020202020204" pitchFamily="34" charset="0"/>
              <a:buNone/>
            </a:pPr>
            <a:r>
              <a:rPr lang="en-AU" b="1"/>
              <a:t>Cyber Security guidelines </a:t>
            </a:r>
            <a:r>
              <a:rPr lang="en-AU"/>
              <a:t>– The purpose of the cyber security guidelines within the ISM is to provide practical guidance on how an organisation can protect their systems and data from cyber threats. </a:t>
            </a:r>
          </a:p>
          <a:p>
            <a:pPr marL="0" lvl="3" indent="0" algn="l">
              <a:spcAft>
                <a:spcPts val="600"/>
              </a:spcAft>
              <a:buFont typeface="Arial" panose="020B0604020202020204" pitchFamily="34" charset="0"/>
              <a:buNone/>
            </a:pPr>
            <a:endParaRPr lang="en-AU"/>
          </a:p>
          <a:p>
            <a:pPr marL="0" lvl="3" indent="0" algn="l">
              <a:spcAft>
                <a:spcPts val="600"/>
              </a:spcAft>
              <a:buFont typeface="Arial" panose="020B0604020202020204" pitchFamily="34" charset="0"/>
              <a:buNone/>
            </a:pPr>
            <a:r>
              <a:rPr lang="en-AU"/>
              <a:t>These guidelines cover:</a:t>
            </a:r>
          </a:p>
          <a:p>
            <a:pPr marL="0" lvl="3" indent="0" algn="l">
              <a:spcAft>
                <a:spcPts val="600"/>
              </a:spcAft>
              <a:buFont typeface="Arial" panose="020B0604020202020204" pitchFamily="34" charset="0"/>
              <a:buNone/>
            </a:pPr>
            <a:endParaRPr lang="en-AU"/>
          </a:p>
          <a:p>
            <a:pPr marL="628650" lvl="4" indent="-171450" algn="l">
              <a:spcAft>
                <a:spcPts val="600"/>
              </a:spcAft>
              <a:buFont typeface="Arial" panose="020B0604020202020204" pitchFamily="34" charset="0"/>
              <a:buChar char="•"/>
            </a:pPr>
            <a:r>
              <a:rPr lang="en-AU"/>
              <a:t>Governance</a:t>
            </a:r>
          </a:p>
          <a:p>
            <a:pPr marL="628650" lvl="4" indent="-171450" algn="l">
              <a:spcAft>
                <a:spcPts val="600"/>
              </a:spcAft>
              <a:buFont typeface="Arial" panose="020B0604020202020204" pitchFamily="34" charset="0"/>
              <a:buChar char="•"/>
            </a:pPr>
            <a:r>
              <a:rPr lang="en-AU"/>
              <a:t>Physical security</a:t>
            </a:r>
          </a:p>
          <a:p>
            <a:pPr marL="628650" lvl="4" indent="-171450" algn="l">
              <a:spcAft>
                <a:spcPts val="600"/>
              </a:spcAft>
              <a:buFont typeface="Arial" panose="020B0604020202020204" pitchFamily="34" charset="0"/>
              <a:buChar char="•"/>
            </a:pPr>
            <a:r>
              <a:rPr lang="en-AU"/>
              <a:t>Personnel security and </a:t>
            </a:r>
          </a:p>
          <a:p>
            <a:pPr marL="628650" lvl="4" indent="-171450" algn="l">
              <a:spcAft>
                <a:spcPts val="600"/>
              </a:spcAft>
              <a:buFont typeface="Arial" panose="020B0604020202020204" pitchFamily="34" charset="0"/>
              <a:buChar char="•"/>
            </a:pPr>
            <a:r>
              <a:rPr lang="en-AU"/>
              <a:t>Information and communications technology security topics</a:t>
            </a:r>
          </a:p>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20</a:t>
            </a:fld>
            <a:endParaRPr lang="en-US"/>
          </a:p>
        </p:txBody>
      </p:sp>
    </p:spTree>
    <p:extLst>
      <p:ext uri="{BB962C8B-B14F-4D97-AF65-F5344CB8AC3E}">
        <p14:creationId xmlns:p14="http://schemas.microsoft.com/office/powerpoint/2010/main" val="2415751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indent="0" algn="l">
              <a:buFont typeface="Arial" panose="020B0604020202020204" pitchFamily="34" charset="0"/>
              <a:buNone/>
            </a:pPr>
            <a:r>
              <a:rPr lang="en-AU" b="1"/>
              <a:t>Cyber Security Principles </a:t>
            </a:r>
            <a:r>
              <a:rPr lang="en-AU"/>
              <a:t>– The purpose of the cyber security principles within the ISM is to provide strategic guidance on how an organisation can protect their systems and data from cyber threats. </a:t>
            </a:r>
          </a:p>
          <a:p>
            <a:pPr marL="0" lvl="2" indent="0" algn="l">
              <a:buFont typeface="Arial" panose="020B0604020202020204" pitchFamily="34" charset="0"/>
              <a:buNone/>
            </a:pPr>
            <a:endParaRPr lang="en-AU"/>
          </a:p>
          <a:p>
            <a:pPr marL="0" lvl="2" indent="0" algn="l">
              <a:spcAft>
                <a:spcPts val="600"/>
              </a:spcAft>
              <a:buFont typeface="Arial" panose="020B0604020202020204" pitchFamily="34" charset="0"/>
              <a:buNone/>
            </a:pPr>
            <a:r>
              <a:rPr lang="en-AU"/>
              <a:t>These principles are grouped into four (4) key activities:</a:t>
            </a:r>
          </a:p>
          <a:p>
            <a:pPr marL="0" lvl="2" indent="0" algn="l">
              <a:spcAft>
                <a:spcPts val="600"/>
              </a:spcAft>
              <a:buFont typeface="Arial" panose="020B0604020202020204" pitchFamily="34" charset="0"/>
              <a:buNone/>
            </a:pPr>
            <a:endParaRPr lang="en-AU"/>
          </a:p>
          <a:p>
            <a:pPr marL="628650" lvl="3" indent="-171450" algn="l">
              <a:spcAft>
                <a:spcPts val="600"/>
              </a:spcAft>
              <a:buFont typeface="Arial" panose="020B0604020202020204" pitchFamily="34" charset="0"/>
              <a:buChar char="•"/>
            </a:pPr>
            <a:r>
              <a:rPr lang="en-AU"/>
              <a:t>Govern</a:t>
            </a:r>
          </a:p>
          <a:p>
            <a:pPr marL="0" lvl="3" indent="0" algn="l">
              <a:spcAft>
                <a:spcPts val="600"/>
              </a:spcAft>
              <a:buFont typeface="Arial" panose="020B0604020202020204" pitchFamily="34" charset="0"/>
              <a:buNone/>
            </a:pPr>
            <a:r>
              <a:rPr lang="en-AU" b="1"/>
              <a:t>G3: </a:t>
            </a:r>
            <a:r>
              <a:rPr lang="en-AU"/>
              <a:t>CIA triad</a:t>
            </a:r>
          </a:p>
          <a:p>
            <a:pPr marL="0" lvl="3" indent="0" algn="l">
              <a:spcAft>
                <a:spcPts val="600"/>
              </a:spcAft>
              <a:buFont typeface="Arial" panose="020B0604020202020204" pitchFamily="34" charset="0"/>
              <a:buNone/>
            </a:pPr>
            <a:endParaRPr lang="en-AU"/>
          </a:p>
          <a:p>
            <a:pPr marL="0" lvl="3" indent="0" algn="l">
              <a:spcAft>
                <a:spcPts val="600"/>
              </a:spcAft>
              <a:buFont typeface="Arial" panose="020B0604020202020204" pitchFamily="34" charset="0"/>
              <a:buNone/>
            </a:pPr>
            <a:r>
              <a:rPr lang="en-AU" b="1"/>
              <a:t>G5: </a:t>
            </a:r>
            <a:r>
              <a:rPr lang="en-AU"/>
              <a:t>Certification and Accreditation. (ICT security branch)</a:t>
            </a:r>
          </a:p>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21</a:t>
            </a:fld>
            <a:endParaRPr lang="en-US"/>
          </a:p>
        </p:txBody>
      </p:sp>
    </p:spTree>
    <p:extLst>
      <p:ext uri="{BB962C8B-B14F-4D97-AF65-F5344CB8AC3E}">
        <p14:creationId xmlns:p14="http://schemas.microsoft.com/office/powerpoint/2010/main" val="2595329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Make a note to the students that the presentation is aimed at creating cybersecurity professionals. </a:t>
            </a:r>
          </a:p>
          <a:p>
            <a:r>
              <a:rPr lang="en-AU"/>
              <a:t>This module does not specifically teach about ADF policies.</a:t>
            </a:r>
          </a:p>
        </p:txBody>
      </p:sp>
      <p:sp>
        <p:nvSpPr>
          <p:cNvPr id="4" name="Slide Number Placeholder 3"/>
          <p:cNvSpPr>
            <a:spLocks noGrp="1"/>
          </p:cNvSpPr>
          <p:nvPr>
            <p:ph type="sldNum" sz="quarter" idx="5"/>
          </p:nvPr>
        </p:nvSpPr>
        <p:spPr/>
        <p:txBody>
          <a:bodyPr/>
          <a:lstStyle/>
          <a:p>
            <a:fld id="{1C6623AD-00C5-1947-BA0D-267FEE379733}" type="slidenum">
              <a:rPr lang="en-US" smtClean="0"/>
              <a:t>3</a:t>
            </a:fld>
            <a:endParaRPr lang="en-US"/>
          </a:p>
        </p:txBody>
      </p:sp>
    </p:spTree>
    <p:extLst>
      <p:ext uri="{BB962C8B-B14F-4D97-AF65-F5344CB8AC3E}">
        <p14:creationId xmlns:p14="http://schemas.microsoft.com/office/powerpoint/2010/main" val="2418829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indent="0" algn="l">
              <a:buFont typeface="Arial" panose="020B0604020202020204" pitchFamily="34" charset="0"/>
              <a:buNone/>
            </a:pPr>
            <a:r>
              <a:rPr lang="en-AU" b="1"/>
              <a:t>Cyber Security Principles </a:t>
            </a:r>
            <a:r>
              <a:rPr lang="en-AU"/>
              <a:t>– The purpose of the cyber security principles within the ISM is to provide strategic guidance on how an organisation can protect their systems and data from cyber threats. </a:t>
            </a:r>
          </a:p>
          <a:p>
            <a:pPr marL="0" lvl="2" indent="0" algn="l">
              <a:buFont typeface="Arial" panose="020B0604020202020204" pitchFamily="34" charset="0"/>
              <a:buNone/>
            </a:pPr>
            <a:endParaRPr lang="en-AU"/>
          </a:p>
          <a:p>
            <a:pPr marL="0" lvl="2" indent="0" algn="l">
              <a:spcAft>
                <a:spcPts val="600"/>
              </a:spcAft>
              <a:buFont typeface="Arial" panose="020B0604020202020204" pitchFamily="34" charset="0"/>
              <a:buNone/>
            </a:pPr>
            <a:r>
              <a:rPr lang="en-AU"/>
              <a:t>These principles are grouped into four (4) key activities:</a:t>
            </a:r>
          </a:p>
          <a:p>
            <a:pPr marL="0" lvl="2" indent="0" algn="l">
              <a:spcAft>
                <a:spcPts val="600"/>
              </a:spcAft>
              <a:buFont typeface="Arial" panose="020B0604020202020204" pitchFamily="34" charset="0"/>
              <a:buNone/>
            </a:pPr>
            <a:endParaRPr lang="en-AU"/>
          </a:p>
          <a:p>
            <a:pPr marL="628650" lvl="3" indent="-171450" algn="l">
              <a:spcAft>
                <a:spcPts val="600"/>
              </a:spcAft>
              <a:buFont typeface="Arial" panose="020B0604020202020204" pitchFamily="34" charset="0"/>
              <a:buChar char="•"/>
            </a:pPr>
            <a:r>
              <a:rPr lang="en-AU"/>
              <a:t>Protect</a:t>
            </a:r>
          </a:p>
          <a:p>
            <a:pPr marL="0" lvl="3" indent="0" algn="l">
              <a:spcAft>
                <a:spcPts val="600"/>
              </a:spcAft>
              <a:buFont typeface="Arial" panose="020B0604020202020204" pitchFamily="34" charset="0"/>
              <a:buNone/>
            </a:pPr>
            <a:r>
              <a:rPr lang="en-AU" b="1"/>
              <a:t>P2: </a:t>
            </a:r>
            <a:r>
              <a:rPr lang="en-AU"/>
              <a:t>Supply chain attacks. (Jumped 51% in 2021)</a:t>
            </a:r>
          </a:p>
          <a:p>
            <a:pPr marL="628650" lvl="4" indent="-171450" algn="l">
              <a:spcAft>
                <a:spcPts val="600"/>
              </a:spcAft>
              <a:buFont typeface="Arial" panose="020B0604020202020204" pitchFamily="34" charset="0"/>
              <a:buChar char="•"/>
            </a:pPr>
            <a:r>
              <a:rPr lang="en-AU"/>
              <a:t>SolarWinds – Software update from SolarWinds own servers.</a:t>
            </a:r>
          </a:p>
          <a:p>
            <a:pPr marL="628650" lvl="4" indent="-171450" algn="l">
              <a:spcAft>
                <a:spcPts val="600"/>
              </a:spcAft>
              <a:buFont typeface="Arial" panose="020B0604020202020204" pitchFamily="34" charset="0"/>
              <a:buChar char="•"/>
            </a:pPr>
            <a:r>
              <a:rPr lang="en-AU"/>
              <a:t>Log4j – Is a logging utility. That allows RCE.</a:t>
            </a:r>
          </a:p>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22</a:t>
            </a:fld>
            <a:endParaRPr lang="en-US"/>
          </a:p>
        </p:txBody>
      </p:sp>
    </p:spTree>
    <p:extLst>
      <p:ext uri="{BB962C8B-B14F-4D97-AF65-F5344CB8AC3E}">
        <p14:creationId xmlns:p14="http://schemas.microsoft.com/office/powerpoint/2010/main" val="2477365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indent="0" algn="l">
              <a:buFont typeface="Arial" panose="020B0604020202020204" pitchFamily="34" charset="0"/>
              <a:buNone/>
            </a:pPr>
            <a:r>
              <a:rPr lang="en-AU" b="1"/>
              <a:t>Cyber Security Principles </a:t>
            </a:r>
            <a:r>
              <a:rPr lang="en-AU"/>
              <a:t>– The purpose of the cyber security principles within the ISM is to provide strategic guidance on how an organisation can protect their systems and data from cyber threats. </a:t>
            </a:r>
          </a:p>
          <a:p>
            <a:pPr marL="0" lvl="2" indent="0" algn="l">
              <a:buFont typeface="Arial" panose="020B0604020202020204" pitchFamily="34" charset="0"/>
              <a:buNone/>
            </a:pPr>
            <a:endParaRPr lang="en-AU"/>
          </a:p>
          <a:p>
            <a:pPr marL="0" lvl="2" indent="0" algn="l">
              <a:spcAft>
                <a:spcPts val="600"/>
              </a:spcAft>
              <a:buFont typeface="Arial" panose="020B0604020202020204" pitchFamily="34" charset="0"/>
              <a:buNone/>
            </a:pPr>
            <a:r>
              <a:rPr lang="en-AU"/>
              <a:t>These principles are grouped into four (4) key activities:</a:t>
            </a:r>
          </a:p>
          <a:p>
            <a:pPr marL="0" lvl="2" indent="0" algn="l">
              <a:spcAft>
                <a:spcPts val="600"/>
              </a:spcAft>
              <a:buFont typeface="Arial" panose="020B0604020202020204" pitchFamily="34" charset="0"/>
              <a:buNone/>
            </a:pPr>
            <a:endParaRPr lang="en-AU"/>
          </a:p>
          <a:p>
            <a:pPr marL="628650" lvl="3" indent="-171450" algn="l">
              <a:spcAft>
                <a:spcPts val="600"/>
              </a:spcAft>
              <a:buFont typeface="Arial" panose="020B0604020202020204" pitchFamily="34" charset="0"/>
              <a:buChar char="•"/>
            </a:pPr>
            <a:r>
              <a:rPr lang="en-AU"/>
              <a:t>Protect</a:t>
            </a:r>
          </a:p>
          <a:p>
            <a:pPr marL="0" lvl="3" indent="0" algn="l">
              <a:spcAft>
                <a:spcPts val="600"/>
              </a:spcAft>
              <a:buFont typeface="Arial" panose="020B0604020202020204" pitchFamily="34" charset="0"/>
              <a:buNone/>
            </a:pPr>
            <a:r>
              <a:rPr lang="en-AU" b="1"/>
              <a:t>P2: </a:t>
            </a:r>
            <a:r>
              <a:rPr lang="en-AU"/>
              <a:t>Supply chain attacks. (Jumped 51% in 2021)</a:t>
            </a:r>
          </a:p>
          <a:p>
            <a:pPr marL="628650" lvl="4" indent="-171450" algn="l">
              <a:spcAft>
                <a:spcPts val="600"/>
              </a:spcAft>
              <a:buFont typeface="Arial" panose="020B0604020202020204" pitchFamily="34" charset="0"/>
              <a:buChar char="•"/>
            </a:pPr>
            <a:r>
              <a:rPr lang="en-AU"/>
              <a:t>SolarWinds – Software update from SolarWinds own servers.</a:t>
            </a:r>
          </a:p>
          <a:p>
            <a:pPr marL="628650" lvl="4" indent="-171450" algn="l">
              <a:spcAft>
                <a:spcPts val="600"/>
              </a:spcAft>
              <a:buFont typeface="Arial" panose="020B0604020202020204" pitchFamily="34" charset="0"/>
              <a:buChar char="•"/>
            </a:pPr>
            <a:r>
              <a:rPr lang="en-AU"/>
              <a:t>Log4j – Is a logging utility. That allows RCE.</a:t>
            </a:r>
          </a:p>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23</a:t>
            </a:fld>
            <a:endParaRPr lang="en-US"/>
          </a:p>
        </p:txBody>
      </p:sp>
    </p:spTree>
    <p:extLst>
      <p:ext uri="{BB962C8B-B14F-4D97-AF65-F5344CB8AC3E}">
        <p14:creationId xmlns:p14="http://schemas.microsoft.com/office/powerpoint/2010/main" val="4066871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indent="0" algn="l">
              <a:buFont typeface="Arial" panose="020B0604020202020204" pitchFamily="34" charset="0"/>
              <a:buNone/>
            </a:pPr>
            <a:r>
              <a:rPr lang="en-AU" b="1"/>
              <a:t>Cyber Security Principles </a:t>
            </a:r>
            <a:r>
              <a:rPr lang="en-AU"/>
              <a:t>– The purpose of the cyber security principles within the ISM is to provide strategic guidance on how an organisation can protect their systems and data from cyber threats. </a:t>
            </a:r>
          </a:p>
          <a:p>
            <a:pPr marL="0" lvl="2" indent="0" algn="l">
              <a:buFont typeface="Arial" panose="020B0604020202020204" pitchFamily="34" charset="0"/>
              <a:buNone/>
            </a:pPr>
            <a:endParaRPr lang="en-AU"/>
          </a:p>
          <a:p>
            <a:pPr marL="0" lvl="2" indent="0" algn="l">
              <a:spcAft>
                <a:spcPts val="600"/>
              </a:spcAft>
              <a:buFont typeface="Arial" panose="020B0604020202020204" pitchFamily="34" charset="0"/>
              <a:buNone/>
            </a:pPr>
            <a:r>
              <a:rPr lang="en-AU"/>
              <a:t>These principles are grouped into four (4) key activities:</a:t>
            </a:r>
          </a:p>
          <a:p>
            <a:pPr marL="628650" lvl="3" indent="-171450" algn="l">
              <a:spcAft>
                <a:spcPts val="600"/>
              </a:spcAft>
              <a:buFont typeface="Arial" panose="020B0604020202020204" pitchFamily="34" charset="0"/>
              <a:buChar char="•"/>
            </a:pPr>
            <a:r>
              <a:rPr lang="en-AU"/>
              <a:t>Protect</a:t>
            </a:r>
          </a:p>
          <a:p>
            <a:pPr marL="0" lvl="3" indent="0" algn="l">
              <a:spcAft>
                <a:spcPts val="600"/>
              </a:spcAft>
              <a:buFont typeface="Arial" panose="020B0604020202020204" pitchFamily="34" charset="0"/>
              <a:buNone/>
            </a:pPr>
            <a:r>
              <a:rPr lang="en-AU" b="1"/>
              <a:t>P11: </a:t>
            </a:r>
            <a:r>
              <a:rPr lang="en-AU"/>
              <a:t>Role, Based, Administration</a:t>
            </a:r>
          </a:p>
          <a:p>
            <a:pPr marL="0" lvl="3" indent="0" algn="l">
              <a:spcAft>
                <a:spcPts val="600"/>
              </a:spcAft>
              <a:buFont typeface="Arial" panose="020B0604020202020204" pitchFamily="34" charset="0"/>
              <a:buNone/>
            </a:pPr>
            <a:endParaRPr lang="en-AU"/>
          </a:p>
          <a:p>
            <a:pPr marL="0" lvl="3" indent="0" algn="l">
              <a:spcAft>
                <a:spcPts val="600"/>
              </a:spcAft>
              <a:buFont typeface="Arial" panose="020B0604020202020204" pitchFamily="34" charset="0"/>
              <a:buNone/>
            </a:pPr>
            <a:r>
              <a:rPr lang="en-AU" b="1"/>
              <a:t>P12: </a:t>
            </a:r>
            <a:r>
              <a:rPr lang="en-AU"/>
              <a:t>Multi factor authentication</a:t>
            </a:r>
          </a:p>
          <a:p>
            <a:pPr marL="0" lvl="3" indent="0" algn="l">
              <a:spcAft>
                <a:spcPts val="600"/>
              </a:spcAft>
              <a:buFont typeface="Arial" panose="020B0604020202020204" pitchFamily="34" charset="0"/>
              <a:buNone/>
            </a:pPr>
            <a:endParaRPr lang="en-AU"/>
          </a:p>
          <a:p>
            <a:pPr marL="457200" lvl="3" indent="0" algn="l">
              <a:spcAft>
                <a:spcPts val="600"/>
              </a:spcAft>
              <a:buFont typeface="Arial" panose="020B0604020202020204" pitchFamily="34" charset="0"/>
              <a:buNone/>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24</a:t>
            </a:fld>
            <a:endParaRPr lang="en-US"/>
          </a:p>
        </p:txBody>
      </p:sp>
    </p:spTree>
    <p:extLst>
      <p:ext uri="{BB962C8B-B14F-4D97-AF65-F5344CB8AC3E}">
        <p14:creationId xmlns:p14="http://schemas.microsoft.com/office/powerpoint/2010/main" val="607025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indent="0" algn="l">
              <a:buFont typeface="Arial" panose="020B0604020202020204" pitchFamily="34" charset="0"/>
              <a:buNone/>
            </a:pPr>
            <a:r>
              <a:rPr lang="en-AU" b="1"/>
              <a:t>Cyber Security Principles </a:t>
            </a:r>
            <a:r>
              <a:rPr lang="en-AU"/>
              <a:t>– The purpose of the cyber security principles within the ISM is to provide strategic guidance on how an organisation can protect their systems and data from cyber threats. </a:t>
            </a:r>
          </a:p>
          <a:p>
            <a:pPr marL="0" lvl="2" indent="0" algn="l">
              <a:buFont typeface="Arial" panose="020B0604020202020204" pitchFamily="34" charset="0"/>
              <a:buNone/>
            </a:pPr>
            <a:endParaRPr lang="en-AU"/>
          </a:p>
          <a:p>
            <a:pPr marL="0" lvl="2" indent="0" algn="l">
              <a:spcAft>
                <a:spcPts val="600"/>
              </a:spcAft>
              <a:buFont typeface="Arial" panose="020B0604020202020204" pitchFamily="34" charset="0"/>
              <a:buNone/>
            </a:pPr>
            <a:r>
              <a:rPr lang="en-AU"/>
              <a:t>These principles are grouped into four (4) key activities:</a:t>
            </a:r>
          </a:p>
          <a:p>
            <a:pPr marL="0" lvl="2" indent="0" algn="l">
              <a:spcAft>
                <a:spcPts val="600"/>
              </a:spcAft>
              <a:buFont typeface="Arial" panose="020B0604020202020204" pitchFamily="34" charset="0"/>
              <a:buNone/>
            </a:pPr>
            <a:endParaRPr lang="en-AU"/>
          </a:p>
          <a:p>
            <a:pPr marL="628650" lvl="3" indent="-171450" algn="l">
              <a:spcAft>
                <a:spcPts val="600"/>
              </a:spcAft>
              <a:buFont typeface="Arial" panose="020B0604020202020204" pitchFamily="34" charset="0"/>
              <a:buChar char="•"/>
            </a:pPr>
            <a:r>
              <a:rPr lang="en-AU"/>
              <a:t>Detect and</a:t>
            </a:r>
          </a:p>
          <a:p>
            <a:pPr marL="0" lvl="3" indent="0" algn="l">
              <a:spcAft>
                <a:spcPts val="600"/>
              </a:spcAft>
              <a:buFont typeface="Arial" panose="020B0604020202020204" pitchFamily="34" charset="0"/>
              <a:buNone/>
            </a:pPr>
            <a:r>
              <a:rPr lang="en-AU" b="1"/>
              <a:t>D2: </a:t>
            </a:r>
            <a:r>
              <a:rPr lang="en-AU"/>
              <a:t>Security Incident and Event management (SIEM) Defence use Splunk</a:t>
            </a:r>
          </a:p>
          <a:p>
            <a:pPr marL="0" lvl="3" indent="0" algn="l">
              <a:spcAft>
                <a:spcPts val="600"/>
              </a:spcAft>
              <a:buFont typeface="Arial" panose="020B0604020202020204" pitchFamily="34" charset="0"/>
              <a:buNone/>
            </a:pPr>
            <a:endParaRPr lang="en-AU"/>
          </a:p>
          <a:p>
            <a:pPr marL="628650" lvl="3" indent="-171450" algn="l">
              <a:spcAft>
                <a:spcPts val="600"/>
              </a:spcAft>
              <a:buFont typeface="Arial" panose="020B0604020202020204" pitchFamily="34" charset="0"/>
              <a:buChar char="•"/>
            </a:pPr>
            <a:r>
              <a:rPr lang="en-AU"/>
              <a:t>Respond</a:t>
            </a:r>
          </a:p>
          <a:p>
            <a:pPr marL="0" lvl="3" indent="0" algn="l">
              <a:spcAft>
                <a:spcPts val="600"/>
              </a:spcAft>
              <a:buFont typeface="Arial" panose="020B0604020202020204" pitchFamily="34" charset="0"/>
              <a:buNone/>
            </a:pPr>
            <a:r>
              <a:rPr lang="en-AU" b="1"/>
              <a:t>R1: </a:t>
            </a:r>
            <a:r>
              <a:rPr lang="en-AU"/>
              <a:t>XP188 (web forms)</a:t>
            </a:r>
          </a:p>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25</a:t>
            </a:fld>
            <a:endParaRPr lang="en-US"/>
          </a:p>
        </p:txBody>
      </p:sp>
    </p:spTree>
    <p:extLst>
      <p:ext uri="{BB962C8B-B14F-4D97-AF65-F5344CB8AC3E}">
        <p14:creationId xmlns:p14="http://schemas.microsoft.com/office/powerpoint/2010/main" val="3638184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r>
              <a:rPr lang="en-US"/>
              <a:t>The following are some of the </a:t>
            </a:r>
            <a:r>
              <a:rPr lang="en-US" b="1"/>
              <a:t>data sources </a:t>
            </a:r>
            <a:r>
              <a:rPr lang="en-US"/>
              <a:t>that an organisation can use for detecting and investigating cyber security incidents: </a:t>
            </a:r>
          </a:p>
          <a:p>
            <a:pPr marL="0" lvl="2" indent="0" algn="l">
              <a:buFont typeface="Arial" panose="020B0604020202020204" pitchFamily="34" charset="0"/>
              <a:buNone/>
            </a:pPr>
            <a:endParaRPr lang="en-US"/>
          </a:p>
          <a:p>
            <a:pPr marL="0" lvl="2" indent="0" algn="l">
              <a:buFont typeface="Arial" panose="020B0604020202020204" pitchFamily="34" charset="0"/>
              <a:buNone/>
            </a:pPr>
            <a:r>
              <a:rPr lang="en-US" b="1"/>
              <a:t> Domain Name System event logs: </a:t>
            </a:r>
            <a:r>
              <a:rPr lang="en-US"/>
              <a:t>Can assist in identifying attempts to resolve malicious domains or Internet Protocol addresses which can indicate an exploitation attempt or successful compromise.</a:t>
            </a:r>
          </a:p>
          <a:p>
            <a:pPr marL="0" lvl="2" indent="0" algn="l">
              <a:buFont typeface="Arial" panose="020B0604020202020204" pitchFamily="34" charset="0"/>
              <a:buNone/>
            </a:pPr>
            <a:endParaRPr lang="en-US"/>
          </a:p>
          <a:p>
            <a:pPr marL="0" lvl="2" indent="0" algn="l">
              <a:buFont typeface="Arial" panose="020B0604020202020204" pitchFamily="34" charset="0"/>
              <a:buNone/>
            </a:pPr>
            <a:r>
              <a:rPr lang="en-US" b="1"/>
              <a:t>  Email server event logs: </a:t>
            </a:r>
            <a:r>
              <a:rPr lang="en-US"/>
              <a:t>Can assist in identifying users targeted with spear-phishing emails. Can also assist in identifying the initial vector of a compromise. </a:t>
            </a:r>
          </a:p>
          <a:p>
            <a:pPr marL="0" lvl="2" indent="0" algn="l">
              <a:buFont typeface="Arial" panose="020B0604020202020204" pitchFamily="34" charset="0"/>
              <a:buNone/>
            </a:pPr>
            <a:endParaRPr lang="en-US"/>
          </a:p>
          <a:p>
            <a:pPr marL="0" lvl="2" indent="0" algn="l">
              <a:buFont typeface="Arial" panose="020B0604020202020204" pitchFamily="34" charset="0"/>
              <a:buNone/>
            </a:pPr>
            <a:r>
              <a:rPr lang="en-US" b="1"/>
              <a:t> Gateway event logs: </a:t>
            </a:r>
            <a:r>
              <a:rPr lang="en-US"/>
              <a:t>Can assist in identifying anomalous or malicious network traffic which can indicate an exploitation attempt or successful compromise.</a:t>
            </a:r>
          </a:p>
          <a:p>
            <a:pPr marL="0" lvl="2" indent="0" algn="l">
              <a:buFont typeface="Arial" panose="020B0604020202020204" pitchFamily="34" charset="0"/>
              <a:buNone/>
            </a:pPr>
            <a:endParaRPr lang="en-US"/>
          </a:p>
          <a:p>
            <a:pPr marL="0" lvl="2" indent="0" algn="l">
              <a:buFont typeface="Arial" panose="020B0604020202020204" pitchFamily="34" charset="0"/>
              <a:buNone/>
            </a:pPr>
            <a:r>
              <a:rPr lang="en-US" b="1"/>
              <a:t> Operating system and application event logs: </a:t>
            </a:r>
            <a:r>
              <a:rPr lang="en-US"/>
              <a:t>Can assist in identifying anomalous or malicious activity which can indicate an exploitation attempt or successful compromise. </a:t>
            </a:r>
          </a:p>
          <a:p>
            <a:pPr marL="0" lvl="2" indent="0" algn="l">
              <a:buFont typeface="Arial" panose="020B0604020202020204" pitchFamily="34" charset="0"/>
              <a:buNone/>
            </a:pPr>
            <a:endParaRPr lang="en-US"/>
          </a:p>
          <a:p>
            <a:pPr marL="0" lvl="2" indent="0" algn="l">
              <a:buFont typeface="Arial" panose="020B0604020202020204" pitchFamily="34" charset="0"/>
              <a:buNone/>
            </a:pPr>
            <a:r>
              <a:rPr lang="en-US" b="1"/>
              <a:t> Remote access event logs: </a:t>
            </a:r>
            <a:r>
              <a:rPr lang="en-US"/>
              <a:t>Can assist in identifying unusual source addresses, times of access and logon/logoff times associated with malicious activity. </a:t>
            </a:r>
          </a:p>
          <a:p>
            <a:pPr marL="0" lvl="2" indent="0" algn="l">
              <a:buFont typeface="Arial" panose="020B0604020202020204" pitchFamily="34" charset="0"/>
              <a:buNone/>
            </a:pPr>
            <a:endParaRPr lang="en-US"/>
          </a:p>
          <a:p>
            <a:pPr marL="0" lvl="2" indent="0" algn="l">
              <a:buFont typeface="Arial" panose="020B0604020202020204" pitchFamily="34" charset="0"/>
              <a:buNone/>
            </a:pPr>
            <a:r>
              <a:rPr lang="en-US" b="1"/>
              <a:t> Web proxy event logs: </a:t>
            </a:r>
            <a:r>
              <a:rPr lang="en-US"/>
              <a:t>Can assist in identifying Hypertext Transfer Protocol-based vectors and malicious network traffic</a:t>
            </a: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26</a:t>
            </a:fld>
            <a:endParaRPr lang="en-US"/>
          </a:p>
        </p:txBody>
      </p:sp>
    </p:spTree>
    <p:extLst>
      <p:ext uri="{BB962C8B-B14F-4D97-AF65-F5344CB8AC3E}">
        <p14:creationId xmlns:p14="http://schemas.microsoft.com/office/powerpoint/2010/main" val="2697752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27</a:t>
            </a:fld>
            <a:endParaRPr lang="en-US"/>
          </a:p>
        </p:txBody>
      </p:sp>
    </p:spTree>
    <p:extLst>
      <p:ext uri="{BB962C8B-B14F-4D97-AF65-F5344CB8AC3E}">
        <p14:creationId xmlns:p14="http://schemas.microsoft.com/office/powerpoint/2010/main" val="167396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28</a:t>
            </a:fld>
            <a:endParaRPr lang="en-US"/>
          </a:p>
        </p:txBody>
      </p:sp>
    </p:spTree>
    <p:extLst>
      <p:ext uri="{BB962C8B-B14F-4D97-AF65-F5344CB8AC3E}">
        <p14:creationId xmlns:p14="http://schemas.microsoft.com/office/powerpoint/2010/main" val="3095952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29</a:t>
            </a:fld>
            <a:endParaRPr lang="en-US"/>
          </a:p>
        </p:txBody>
      </p:sp>
    </p:spTree>
    <p:extLst>
      <p:ext uri="{BB962C8B-B14F-4D97-AF65-F5344CB8AC3E}">
        <p14:creationId xmlns:p14="http://schemas.microsoft.com/office/powerpoint/2010/main" val="3984865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30</a:t>
            </a:fld>
            <a:endParaRPr lang="en-US"/>
          </a:p>
        </p:txBody>
      </p:sp>
    </p:spTree>
    <p:extLst>
      <p:ext uri="{BB962C8B-B14F-4D97-AF65-F5344CB8AC3E}">
        <p14:creationId xmlns:p14="http://schemas.microsoft.com/office/powerpoint/2010/main" val="3396929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0" lvl="2" indent="0" algn="l">
              <a:buFont typeface="Arial" panose="020B0604020202020204" pitchFamily="34" charset="0"/>
              <a:buNone/>
            </a:pPr>
            <a:r>
              <a:rPr lang="en-AU"/>
              <a:t>This is part of a systems Certification &amp; Accreditation.  (ICT Security Branch)</a:t>
            </a:r>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31</a:t>
            </a:fld>
            <a:endParaRPr lang="en-US"/>
          </a:p>
        </p:txBody>
      </p:sp>
    </p:spTree>
    <p:extLst>
      <p:ext uri="{BB962C8B-B14F-4D97-AF65-F5344CB8AC3E}">
        <p14:creationId xmlns:p14="http://schemas.microsoft.com/office/powerpoint/2010/main" val="419094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4</a:t>
            </a:fld>
            <a:endParaRPr lang="en-US"/>
          </a:p>
        </p:txBody>
      </p:sp>
    </p:spTree>
    <p:extLst>
      <p:ext uri="{BB962C8B-B14F-4D97-AF65-F5344CB8AC3E}">
        <p14:creationId xmlns:p14="http://schemas.microsoft.com/office/powerpoint/2010/main" val="3718678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32</a:t>
            </a:fld>
            <a:endParaRPr lang="en-US"/>
          </a:p>
        </p:txBody>
      </p:sp>
    </p:spTree>
    <p:extLst>
      <p:ext uri="{BB962C8B-B14F-4D97-AF65-F5344CB8AC3E}">
        <p14:creationId xmlns:p14="http://schemas.microsoft.com/office/powerpoint/2010/main" val="1206564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33</a:t>
            </a:fld>
            <a:endParaRPr lang="en-US"/>
          </a:p>
        </p:txBody>
      </p:sp>
    </p:spTree>
    <p:extLst>
      <p:ext uri="{BB962C8B-B14F-4D97-AF65-F5344CB8AC3E}">
        <p14:creationId xmlns:p14="http://schemas.microsoft.com/office/powerpoint/2010/main" val="2423068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34</a:t>
            </a:fld>
            <a:endParaRPr lang="en-US"/>
          </a:p>
        </p:txBody>
      </p:sp>
    </p:spTree>
    <p:extLst>
      <p:ext uri="{BB962C8B-B14F-4D97-AF65-F5344CB8AC3E}">
        <p14:creationId xmlns:p14="http://schemas.microsoft.com/office/powerpoint/2010/main" val="96738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35</a:t>
            </a:fld>
            <a:endParaRPr lang="en-US"/>
          </a:p>
        </p:txBody>
      </p:sp>
    </p:spTree>
    <p:extLst>
      <p:ext uri="{BB962C8B-B14F-4D97-AF65-F5344CB8AC3E}">
        <p14:creationId xmlns:p14="http://schemas.microsoft.com/office/powerpoint/2010/main" val="2583198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36</a:t>
            </a:fld>
            <a:endParaRPr lang="en-US"/>
          </a:p>
        </p:txBody>
      </p:sp>
    </p:spTree>
    <p:extLst>
      <p:ext uri="{BB962C8B-B14F-4D97-AF65-F5344CB8AC3E}">
        <p14:creationId xmlns:p14="http://schemas.microsoft.com/office/powerpoint/2010/main" val="2529209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37</a:t>
            </a:fld>
            <a:endParaRPr lang="en-US"/>
          </a:p>
        </p:txBody>
      </p:sp>
    </p:spTree>
    <p:extLst>
      <p:ext uri="{BB962C8B-B14F-4D97-AF65-F5344CB8AC3E}">
        <p14:creationId xmlns:p14="http://schemas.microsoft.com/office/powerpoint/2010/main" val="1671842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38</a:t>
            </a:fld>
            <a:endParaRPr lang="en-US"/>
          </a:p>
        </p:txBody>
      </p:sp>
    </p:spTree>
    <p:extLst>
      <p:ext uri="{BB962C8B-B14F-4D97-AF65-F5344CB8AC3E}">
        <p14:creationId xmlns:p14="http://schemas.microsoft.com/office/powerpoint/2010/main" val="3597868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39</a:t>
            </a:fld>
            <a:endParaRPr lang="en-US"/>
          </a:p>
        </p:txBody>
      </p:sp>
    </p:spTree>
    <p:extLst>
      <p:ext uri="{BB962C8B-B14F-4D97-AF65-F5344CB8AC3E}">
        <p14:creationId xmlns:p14="http://schemas.microsoft.com/office/powerpoint/2010/main" val="4258501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3" indent="-171450" algn="l">
              <a:spcAft>
                <a:spcPts val="600"/>
              </a:spcAft>
              <a:buFont typeface="Arial" panose="020B0604020202020204" pitchFamily="34" charset="0"/>
              <a:buChar char="•"/>
            </a:pPr>
            <a:endParaRPr lang="en-AU"/>
          </a:p>
          <a:p>
            <a:pPr marL="628650" lvl="2" indent="-171450" algn="l">
              <a:buFont typeface="Arial" panose="020B0604020202020204" pitchFamily="34" charset="0"/>
              <a:buChar char="•"/>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40</a:t>
            </a:fld>
            <a:endParaRPr lang="en-US"/>
          </a:p>
        </p:txBody>
      </p:sp>
    </p:spTree>
    <p:extLst>
      <p:ext uri="{BB962C8B-B14F-4D97-AF65-F5344CB8AC3E}">
        <p14:creationId xmlns:p14="http://schemas.microsoft.com/office/powerpoint/2010/main" val="3734776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3" indent="0" algn="l">
              <a:spcAft>
                <a:spcPts val="600"/>
              </a:spcAft>
              <a:buFont typeface="Arial" panose="020B0604020202020204" pitchFamily="34" charset="0"/>
              <a:buNone/>
            </a:pPr>
            <a:r>
              <a:rPr lang="en-US" sz="1600" b="1"/>
              <a:t>D</a:t>
            </a:r>
            <a:r>
              <a:rPr lang="en-AU" sz="1600" b="1"/>
              <a:t>SPF Governance and Executive Guidance:   </a:t>
            </a:r>
            <a:r>
              <a:rPr lang="en-AU" sz="1600"/>
              <a:t>This document establishes and explains the DSPF framework</a:t>
            </a:r>
          </a:p>
          <a:p>
            <a:pPr marL="457200" lvl="3" indent="0" algn="l">
              <a:spcAft>
                <a:spcPts val="600"/>
              </a:spcAft>
              <a:buFont typeface="Arial" panose="020B0604020202020204" pitchFamily="34" charset="0"/>
              <a:buNone/>
            </a:pPr>
            <a:endParaRPr lang="en-AU"/>
          </a:p>
          <a:p>
            <a:pPr marL="457200" lvl="3" indent="0" algn="l">
              <a:spcAft>
                <a:spcPts val="600"/>
              </a:spcAft>
              <a:buFont typeface="Arial" panose="020B0604020202020204" pitchFamily="34" charset="0"/>
              <a:buNone/>
            </a:pPr>
            <a:r>
              <a:rPr lang="en-AU" b="1"/>
              <a:t>DSPF Principles and Expected Outcomes:    T</a:t>
            </a:r>
            <a:r>
              <a:rPr lang="en-AU"/>
              <a:t>hese documents provide security principles and expected outcomes across the Defence Enterprise</a:t>
            </a:r>
          </a:p>
          <a:p>
            <a:pPr marL="457200" lvl="3" indent="0" algn="l">
              <a:spcAft>
                <a:spcPts val="600"/>
              </a:spcAft>
              <a:buFont typeface="Arial" panose="020B0604020202020204" pitchFamily="34" charset="0"/>
              <a:buNone/>
            </a:pPr>
            <a:endParaRPr lang="en-AU"/>
          </a:p>
          <a:p>
            <a:pPr marL="457200" lvl="3" indent="0" algn="l">
              <a:spcAft>
                <a:spcPts val="600"/>
              </a:spcAft>
              <a:buFont typeface="Arial" panose="020B0604020202020204" pitchFamily="34" charset="0"/>
              <a:buNone/>
            </a:pPr>
            <a:r>
              <a:rPr lang="en-AU" b="1"/>
              <a:t>DSPF Enterprise-wide Controls:   </a:t>
            </a:r>
            <a:r>
              <a:rPr lang="en-AU"/>
              <a:t>Where necessary, these documents provide additional controls, processes and instructions relating to the interpretation and the application of DSPF Principles and Expected Outcomes relating to specific, complex or unconventional circumstances.</a:t>
            </a:r>
          </a:p>
          <a:p>
            <a:pPr marL="457200" lvl="3" indent="0" algn="l">
              <a:spcAft>
                <a:spcPts val="600"/>
              </a:spcAft>
              <a:buFont typeface="Arial" panose="020B0604020202020204" pitchFamily="34" charset="0"/>
              <a:buNone/>
            </a:pP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41</a:t>
            </a:fld>
            <a:endParaRPr lang="en-US"/>
          </a:p>
        </p:txBody>
      </p:sp>
    </p:spTree>
    <p:extLst>
      <p:ext uri="{BB962C8B-B14F-4D97-AF65-F5344CB8AC3E}">
        <p14:creationId xmlns:p14="http://schemas.microsoft.com/office/powerpoint/2010/main" val="391435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0170" algn="just">
              <a:lnSpc>
                <a:spcPct val="107000"/>
              </a:lnSpc>
              <a:spcAft>
                <a:spcPts val="800"/>
              </a:spcAft>
            </a:pPr>
            <a:r>
              <a:rPr lang="en-AU" sz="1100" b="1">
                <a:effectLst/>
                <a:latin typeface="Calibri" panose="020F0502020204030204" pitchFamily="34" charset="0"/>
                <a:ea typeface="Calibri" panose="020F0502020204030204" pitchFamily="34" charset="0"/>
                <a:cs typeface="Times New Roman" panose="02020603050405020304" pitchFamily="18" charset="0"/>
              </a:rPr>
              <a:t>Background</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ADF faces three key existential threats emanating from cyber security and information warfare</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lnSpc>
                <a:spcPct val="107000"/>
              </a:lnSpc>
              <a:spcAft>
                <a:spcPts val="800"/>
              </a:spcAft>
              <a:buFont typeface="+mj-lt"/>
              <a:buAutoNum type="arabicPeriod"/>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Nation-states who using cyber security capabilities against Australia and its allies as part of an extension of their armed forces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lnSpc>
                <a:spcPct val="107000"/>
              </a:lnSpc>
              <a:spcAft>
                <a:spcPts val="800"/>
              </a:spcAft>
              <a:buFont typeface="+mj-lt"/>
              <a:buAutoNum type="arabicPeriod"/>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Non-state actors and state sponsored actors such as terrorist organizations, insurgency groups and criminal gangs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lnSpc>
                <a:spcPct val="107000"/>
              </a:lnSpc>
              <a:spcAft>
                <a:spcPts val="800"/>
              </a:spcAft>
              <a:buFont typeface="+mj-lt"/>
              <a:buAutoNum type="arabicPeriod"/>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Hybrid or grey-zone threats from either state and/or non-state actors </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These real threats to Australia’s national and strategic interests are an important baseline for ADF’s considerations on how to meet cyber security challenges?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07000"/>
              </a:lnSpc>
              <a:spcAft>
                <a:spcPts val="800"/>
              </a:spcAft>
              <a:buFont typeface="Wingdings" panose="05000000000000000000" pitchFamily="2" charset="2"/>
              <a:buChar char=""/>
              <a:tabLst>
                <a:tab pos="4572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The ADF needs to coordinate policies, processes and procedures to ensure that the strategic, operational and tactical levers of war are fully addressed for Australia’s defensive and offensive cyber security settings</a:t>
            </a:r>
            <a:endParaRPr lang="en-AU" sz="1100">
              <a:effectLst/>
              <a:latin typeface="Calibri" panose="020F0502020204030204" pitchFamily="34" charset="0"/>
              <a:ea typeface="Calibri" panose="020F0502020204030204" pitchFamily="34" charset="0"/>
              <a:cs typeface="Times New Roman" panose="02020603050405020304" pitchFamily="18" charset="0"/>
            </a:endParaRP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5</a:t>
            </a:fld>
            <a:endParaRPr lang="en-US"/>
          </a:p>
        </p:txBody>
      </p:sp>
    </p:spTree>
    <p:extLst>
      <p:ext uri="{BB962C8B-B14F-4D97-AF65-F5344CB8AC3E}">
        <p14:creationId xmlns:p14="http://schemas.microsoft.com/office/powerpoint/2010/main" val="12475215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3" indent="0" algn="l">
              <a:spcAft>
                <a:spcPts val="600"/>
              </a:spcAft>
              <a:buFont typeface="Arial" panose="020B0604020202020204" pitchFamily="34" charset="0"/>
              <a:buNone/>
            </a:pPr>
            <a:r>
              <a:rPr lang="en-US"/>
              <a:t>These documents outline basic principles and desired outcomes that should guide our design and implementation of policy and controls to effectively manage security risks</a:t>
            </a:r>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42</a:t>
            </a:fld>
            <a:endParaRPr lang="en-US"/>
          </a:p>
        </p:txBody>
      </p:sp>
    </p:spTree>
    <p:extLst>
      <p:ext uri="{BB962C8B-B14F-4D97-AF65-F5344CB8AC3E}">
        <p14:creationId xmlns:p14="http://schemas.microsoft.com/office/powerpoint/2010/main" val="25055272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U" sz="1800" b="1">
                <a:effectLst/>
                <a:latin typeface="Calibri" panose="020F0502020204030204" pitchFamily="34" charset="0"/>
                <a:ea typeface="Calibri" panose="020F0502020204030204" pitchFamily="34" charset="0"/>
                <a:cs typeface="Times New Roman" panose="02020603050405020304" pitchFamily="18" charset="0"/>
              </a:rPr>
              <a:t>ADF Cyber Structure</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This chart represents the ADF structure for Cyber capabilities.</a:t>
            </a: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43</a:t>
            </a:fld>
            <a:endParaRPr lang="en-US"/>
          </a:p>
        </p:txBody>
      </p:sp>
    </p:spTree>
    <p:extLst>
      <p:ext uri="{BB962C8B-B14F-4D97-AF65-F5344CB8AC3E}">
        <p14:creationId xmlns:p14="http://schemas.microsoft.com/office/powerpoint/2010/main" val="3581803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a:p>
            <a:r>
              <a:rPr lang="en-AU"/>
              <a:t>The RACI Model is a straightforward tool used for identifying roles and responsibilities and avoiding confusion over those roles and responsibilities during a project.</a:t>
            </a:r>
          </a:p>
          <a:p>
            <a:r>
              <a:rPr lang="en-US" sz="1800">
                <a:effectLst/>
                <a:latin typeface="Calibri" panose="020F0502020204030204" pitchFamily="34" charset="0"/>
                <a:ea typeface="Calibri" panose="020F0502020204030204" pitchFamily="34" charset="0"/>
                <a:cs typeface="Times New Roman" panose="02020603050405020304" pitchFamily="18" charset="0"/>
              </a:rPr>
              <a:t>RACI Matrix Key</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Calibri" panose="020F0502020204030204" pitchFamily="34" charset="0"/>
                <a:ea typeface="Calibri" panose="020F0502020204030204" pitchFamily="34" charset="0"/>
                <a:cs typeface="Times New Roman" panose="02020603050405020304" pitchFamily="18" charset="0"/>
              </a:rPr>
              <a:t> </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b="1">
                <a:effectLst/>
                <a:latin typeface="Calibri" panose="020F0502020204030204" pitchFamily="34" charset="0"/>
                <a:ea typeface="Calibri" panose="020F0502020204030204" pitchFamily="34" charset="0"/>
                <a:cs typeface="Times New Roman" panose="02020603050405020304" pitchFamily="18" charset="0"/>
              </a:rPr>
              <a:t>R</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b="1">
                <a:effectLst/>
                <a:latin typeface="Calibri" panose="020F0502020204030204" pitchFamily="34" charset="0"/>
                <a:ea typeface="Calibri" panose="020F0502020204030204" pitchFamily="34" charset="0"/>
                <a:cs typeface="Times New Roman" panose="02020603050405020304" pitchFamily="18" charset="0"/>
              </a:rPr>
              <a:t>Responsible: Doing the Task</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a:effectLst/>
                <a:latin typeface="Calibri" panose="020F0502020204030204" pitchFamily="34" charset="0"/>
                <a:ea typeface="Calibri" panose="020F0502020204030204" pitchFamily="34" charset="0"/>
                <a:cs typeface="Times New Roman" panose="02020603050405020304" pitchFamily="18" charset="0"/>
              </a:rPr>
              <a:t>This person actions the task or deliverable. They are responsible for getting the work done or making the decision.</a:t>
            </a:r>
          </a:p>
          <a:p>
            <a:r>
              <a:rPr lang="en-AU" sz="1800" b="1">
                <a:effectLst/>
                <a:latin typeface="Calibri" panose="020F0502020204030204" pitchFamily="34" charset="0"/>
                <a:ea typeface="Calibri" panose="020F0502020204030204" pitchFamily="34" charset="0"/>
                <a:cs typeface="Times New Roman" panose="02020603050405020304" pitchFamily="18" charset="0"/>
              </a:rPr>
              <a:t>A</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b="1">
                <a:effectLst/>
                <a:latin typeface="Calibri" panose="020F0502020204030204" pitchFamily="34" charset="0"/>
                <a:ea typeface="Calibri" panose="020F0502020204030204" pitchFamily="34" charset="0"/>
                <a:cs typeface="Times New Roman" panose="02020603050405020304" pitchFamily="18" charset="0"/>
              </a:rPr>
              <a:t>Accountable: Owning the Task</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a:effectLst/>
                <a:latin typeface="Calibri" panose="020F0502020204030204" pitchFamily="34" charset="0"/>
                <a:ea typeface="Calibri" panose="020F0502020204030204" pitchFamily="34" charset="0"/>
                <a:cs typeface="Times New Roman" panose="02020603050405020304" pitchFamily="18" charset="0"/>
              </a:rPr>
              <a:t>This person or role is responsible for the overall completion of the task or deliverable. They won’t get the work done but are responsible for making sure it’s finalised. </a:t>
            </a:r>
          </a:p>
          <a:p>
            <a:r>
              <a:rPr lang="en-AU" sz="1800" b="1">
                <a:effectLst/>
                <a:latin typeface="Calibri" panose="020F0502020204030204" pitchFamily="34" charset="0"/>
                <a:ea typeface="Calibri" panose="020F0502020204030204" pitchFamily="34" charset="0"/>
                <a:cs typeface="Times New Roman" panose="02020603050405020304" pitchFamily="18" charset="0"/>
              </a:rPr>
              <a:t>C</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b="1">
                <a:effectLst/>
                <a:latin typeface="Calibri" panose="020F0502020204030204" pitchFamily="34" charset="0"/>
                <a:ea typeface="Calibri" panose="020F0502020204030204" pitchFamily="34" charset="0"/>
                <a:cs typeface="Times New Roman" panose="02020603050405020304" pitchFamily="18" charset="0"/>
              </a:rPr>
              <a:t>Consulted: Assisting</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a:effectLst/>
                <a:latin typeface="Calibri" panose="020F0502020204030204" pitchFamily="34" charset="0"/>
                <a:ea typeface="Calibri" panose="020F0502020204030204" pitchFamily="34" charset="0"/>
                <a:cs typeface="Times New Roman" panose="02020603050405020304" pitchFamily="18" charset="0"/>
              </a:rPr>
              <a:t>This person, role or group will provide information useful to completing the task or deliverable. There will be two-way communication between those responsible and those consulted.</a:t>
            </a:r>
          </a:p>
          <a:p>
            <a:r>
              <a:rPr lang="en-AU" sz="1800" b="1">
                <a:effectLst/>
                <a:latin typeface="Calibri" panose="020F0502020204030204" pitchFamily="34" charset="0"/>
                <a:ea typeface="Calibri" panose="020F0502020204030204" pitchFamily="34" charset="0"/>
                <a:cs typeface="Times New Roman" panose="02020603050405020304" pitchFamily="18" charset="0"/>
              </a:rPr>
              <a:t>I</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b="1">
                <a:effectLst/>
                <a:latin typeface="Calibri" panose="020F0502020204030204" pitchFamily="34" charset="0"/>
                <a:ea typeface="Calibri" panose="020F0502020204030204" pitchFamily="34" charset="0"/>
                <a:cs typeface="Times New Roman" panose="02020603050405020304" pitchFamily="18" charset="0"/>
              </a:rPr>
              <a:t>Informed: Keeping Aware</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r>
              <a:rPr lang="en-AU" sz="1800">
                <a:effectLst/>
                <a:latin typeface="Calibri" panose="020F0502020204030204" pitchFamily="34" charset="0"/>
                <a:ea typeface="Calibri" panose="020F0502020204030204" pitchFamily="34" charset="0"/>
                <a:cs typeface="Times New Roman" panose="02020603050405020304" pitchFamily="18" charset="0"/>
              </a:rPr>
              <a:t>These people or groups will be kept up to date on the task or deliverable. This could be on progress, or when the task or deliverable is completed. </a:t>
            </a:r>
          </a:p>
          <a:p>
            <a:r>
              <a:rPr lang="en-AU" sz="1800">
                <a:effectLst/>
                <a:latin typeface="Calibri" panose="020F0502020204030204" pitchFamily="34" charset="0"/>
                <a:ea typeface="Calibri" panose="020F0502020204030204" pitchFamily="34" charset="0"/>
                <a:cs typeface="Times New Roman" panose="02020603050405020304" pitchFamily="18" charset="0"/>
              </a:rPr>
              <a:t>They won’t be asked to feedback or review, but they can be affected by the outcome of the task or deliverable. There should be one-way communication to these roles or groups.</a:t>
            </a:r>
          </a:p>
          <a:p>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a:t>The idea here is that the participant get taken from the Whole of Government responsibility, to divisional responsibility and then responsibility to a task level. This RACI model is to start to introduce the specific Incident response task and that this section can tie into tomorrows section focusing on incident response.</a:t>
            </a:r>
          </a:p>
          <a:p>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44</a:t>
            </a:fld>
            <a:endParaRPr lang="en-US"/>
          </a:p>
        </p:txBody>
      </p:sp>
    </p:spTree>
    <p:extLst>
      <p:ext uri="{BB962C8B-B14F-4D97-AF65-F5344CB8AC3E}">
        <p14:creationId xmlns:p14="http://schemas.microsoft.com/office/powerpoint/2010/main" val="6612574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This slide is to show the participants an example of a RACI model.</a:t>
            </a:r>
          </a:p>
          <a:p>
            <a:r>
              <a:rPr lang="en-AU"/>
              <a:t>Role A, Role B etc is usually a team or a job title. It is not usually a specific person so that in the case where the person has moved on and another person takes over then that role is responsible or accountable.</a:t>
            </a:r>
          </a:p>
          <a:p>
            <a:r>
              <a:rPr lang="en-AU"/>
              <a:t>Each task is listed of the left had side. It then determined who is accountable, who is responsible, who is consulted and who is informed of this task.  If a team is not involved at all in this task than that space can be left blank.</a:t>
            </a:r>
          </a:p>
          <a:p>
            <a:endParaRPr lang="en-AU"/>
          </a:p>
          <a:p>
            <a:endParaRPr lang="en-AU"/>
          </a:p>
          <a:p>
            <a:r>
              <a:rPr lang="en-AU"/>
              <a:t>This leads into the exercise that is to follow.</a:t>
            </a:r>
          </a:p>
          <a:p>
            <a:r>
              <a:rPr lang="en-AU"/>
              <a:t>The participants need to find the title of the roles at the top of the spreadsheet (specific to the ADF) and then try to fill in the chart the tasks.</a:t>
            </a:r>
          </a:p>
          <a:p>
            <a:endParaRPr lang="en-AU"/>
          </a:p>
          <a:p>
            <a:r>
              <a:rPr lang="en-AU"/>
              <a:t>It is not expected that they will know the answers but this is just to help the participants to think about who is doing what.</a:t>
            </a:r>
          </a:p>
        </p:txBody>
      </p:sp>
      <p:sp>
        <p:nvSpPr>
          <p:cNvPr id="4" name="Slide Number Placeholder 3"/>
          <p:cNvSpPr>
            <a:spLocks noGrp="1"/>
          </p:cNvSpPr>
          <p:nvPr>
            <p:ph type="sldNum" sz="quarter" idx="5"/>
          </p:nvPr>
        </p:nvSpPr>
        <p:spPr/>
        <p:txBody>
          <a:bodyPr/>
          <a:lstStyle/>
          <a:p>
            <a:fld id="{1C6623AD-00C5-1947-BA0D-267FEE379733}" type="slidenum">
              <a:rPr lang="en-US" smtClean="0"/>
              <a:t>45</a:t>
            </a:fld>
            <a:endParaRPr lang="en-US"/>
          </a:p>
        </p:txBody>
      </p:sp>
    </p:spTree>
    <p:extLst>
      <p:ext uri="{BB962C8B-B14F-4D97-AF65-F5344CB8AC3E}">
        <p14:creationId xmlns:p14="http://schemas.microsoft.com/office/powerpoint/2010/main" val="2823630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6623AD-00C5-1947-BA0D-267FEE379733}" type="slidenum">
              <a:rPr lang="en-US" smtClean="0"/>
              <a:t>46</a:t>
            </a:fld>
            <a:endParaRPr lang="en-US"/>
          </a:p>
        </p:txBody>
      </p:sp>
    </p:spTree>
    <p:extLst>
      <p:ext uri="{BB962C8B-B14F-4D97-AF65-F5344CB8AC3E}">
        <p14:creationId xmlns:p14="http://schemas.microsoft.com/office/powerpoint/2010/main" val="326795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U" sz="1800" b="1">
                <a:effectLst/>
                <a:latin typeface="Calibri" panose="020F0502020204030204" pitchFamily="34" charset="0"/>
                <a:ea typeface="Calibri" panose="020F0502020204030204" pitchFamily="34" charset="0"/>
                <a:cs typeface="Times New Roman" panose="02020603050405020304" pitchFamily="18" charset="0"/>
              </a:rPr>
              <a:t>ADF Information Warfare Division</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Information Warfare Division (IWD) was formed in 2017 under Joint Capabilities Group within the Department of </a:t>
            </a:r>
            <a:r>
              <a:rPr lang="en-US" sz="1800" err="1">
                <a:effectLst/>
                <a:latin typeface="Calibri" panose="020F0502020204030204" pitchFamily="34" charset="0"/>
                <a:ea typeface="Calibri" panose="020F0502020204030204" pitchFamily="34" charset="0"/>
                <a:cs typeface="Times New Roman" panose="02020603050405020304" pitchFamily="18" charset="0"/>
              </a:rPr>
              <a:t>Defence</a:t>
            </a:r>
            <a:r>
              <a:rPr lang="en-US" sz="1800">
                <a:effectLst/>
                <a:latin typeface="Calibri" panose="020F0502020204030204" pitchFamily="34" charset="0"/>
                <a:ea typeface="Calibri" panose="020F0502020204030204" pitchFamily="34" charset="0"/>
                <a:cs typeface="Times New Roman" panose="02020603050405020304" pitchFamily="18" charset="0"/>
              </a:rPr>
              <a:t>. Its formation was part of an initiative by the Australian Government to combat threats to Australia’s national interests in the information environment. Major General Susan Coyle, CSC, DSM is the current Head of Information Warfare Division (HIW).</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7</a:t>
            </a:fld>
            <a:endParaRPr lang="en-US"/>
          </a:p>
        </p:txBody>
      </p:sp>
    </p:spTree>
    <p:extLst>
      <p:ext uri="{BB962C8B-B14F-4D97-AF65-F5344CB8AC3E}">
        <p14:creationId xmlns:p14="http://schemas.microsoft.com/office/powerpoint/2010/main" val="1813254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AU" sz="1800" b="1">
                <a:effectLst/>
                <a:latin typeface="Calibri" panose="020F0502020204030204" pitchFamily="34" charset="0"/>
                <a:ea typeface="Calibri" panose="020F0502020204030204" pitchFamily="34" charset="0"/>
                <a:cs typeface="Times New Roman" panose="02020603050405020304" pitchFamily="18" charset="0"/>
              </a:rPr>
              <a:t>ADF Information Warfare Division</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Information Warfare Division (IWD) was formed in 2017 under Joint Capabilities Group within the Department of </a:t>
            </a:r>
            <a:r>
              <a:rPr lang="en-US" sz="1800" err="1">
                <a:effectLst/>
                <a:latin typeface="Calibri" panose="020F0502020204030204" pitchFamily="34" charset="0"/>
                <a:ea typeface="Calibri" panose="020F0502020204030204" pitchFamily="34" charset="0"/>
                <a:cs typeface="Times New Roman" panose="02020603050405020304" pitchFamily="18" charset="0"/>
              </a:rPr>
              <a:t>Defence</a:t>
            </a:r>
            <a:r>
              <a:rPr lang="en-US" sz="1800">
                <a:effectLst/>
                <a:latin typeface="Calibri" panose="020F0502020204030204" pitchFamily="34" charset="0"/>
                <a:ea typeface="Calibri" panose="020F0502020204030204" pitchFamily="34" charset="0"/>
                <a:cs typeface="Times New Roman" panose="02020603050405020304" pitchFamily="18" charset="0"/>
              </a:rPr>
              <a:t>. Its formation was part of an initiative by the Australian Government to combat threats to Australia’s national interests in the information environment. Major General Susan Coyle, CSC, DSM is the current Head of Information Warfare Division (HIW).</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8</a:t>
            </a:fld>
            <a:endParaRPr lang="en-US"/>
          </a:p>
        </p:txBody>
      </p:sp>
    </p:spTree>
    <p:extLst>
      <p:ext uri="{BB962C8B-B14F-4D97-AF65-F5344CB8AC3E}">
        <p14:creationId xmlns:p14="http://schemas.microsoft.com/office/powerpoint/2010/main" val="186672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9</a:t>
            </a:fld>
            <a:endParaRPr lang="en-US"/>
          </a:p>
        </p:txBody>
      </p:sp>
    </p:spTree>
    <p:extLst>
      <p:ext uri="{BB962C8B-B14F-4D97-AF65-F5344CB8AC3E}">
        <p14:creationId xmlns:p14="http://schemas.microsoft.com/office/powerpoint/2010/main" val="486765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07000"/>
              </a:lnSpc>
              <a:spcAft>
                <a:spcPts val="800"/>
              </a:spcAft>
            </a:pPr>
            <a:r>
              <a:rPr lang="en-US">
                <a:cs typeface="Calibri"/>
              </a:rPr>
              <a:t> </a:t>
            </a:r>
            <a:r>
              <a:rPr lang="en-AU" sz="1800" b="1">
                <a:effectLst/>
                <a:latin typeface="Calibri" panose="020F0502020204030204" pitchFamily="34" charset="0"/>
                <a:ea typeface="Calibri" panose="020F0502020204030204" pitchFamily="34" charset="0"/>
                <a:cs typeface="Times New Roman" panose="02020603050405020304" pitchFamily="18" charset="0"/>
              </a:rPr>
              <a:t>Conceptual Framework</a:t>
            </a: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The ADF has developed an early framework for this concept development. It provides an initial insight into the frames the ADF will use to develop its theory of conduct in the information environment.</a:t>
            </a:r>
          </a:p>
          <a:p>
            <a:pPr marL="742950" indent="-285750" algn="just">
              <a:lnSpc>
                <a:spcPct val="107000"/>
              </a:lnSpc>
              <a:spcAft>
                <a:spcPts val="800"/>
              </a:spcAft>
              <a:buFont typeface="Arial" panose="020B0604020202020204" pitchFamily="34" charset="0"/>
              <a:buChar char="•"/>
            </a:pPr>
            <a:r>
              <a:rPr lang="en-AU" sz="1800" b="1">
                <a:effectLst/>
                <a:latin typeface="Calibri" panose="020F0502020204030204" pitchFamily="34" charset="0"/>
                <a:ea typeface="Calibri" panose="020F0502020204030204" pitchFamily="34" charset="0"/>
                <a:cs typeface="Times New Roman" panose="02020603050405020304" pitchFamily="18" charset="0"/>
              </a:rPr>
              <a:t>Self-Defence</a:t>
            </a:r>
            <a:r>
              <a:rPr lang="en-AU" sz="1800">
                <a:effectLst/>
                <a:latin typeface="Calibri" panose="020F0502020204030204" pitchFamily="34" charset="0"/>
                <a:ea typeface="Calibri" panose="020F0502020204030204" pitchFamily="34" charset="0"/>
                <a:cs typeface="Times New Roman" panose="02020603050405020304" pitchFamily="18" charset="0"/>
              </a:rPr>
              <a:t> involves all ADF members. It is the foundation for ADF cyberspace capabilities and will transform ADF culture to ensure every ADF member is fully-versed in cybersecurity norms and procedures. It means making cyber part of an ADF member’s daily responsibilities, the new normal for everyone. Cyber safety should become as familiar as smartphone use is, and as easy as ensuring the door is locked before you leave the house.</a:t>
            </a:r>
          </a:p>
          <a:p>
            <a:pPr marL="742950" indent="-285750" algn="just">
              <a:lnSpc>
                <a:spcPct val="107000"/>
              </a:lnSpc>
              <a:spcAft>
                <a:spcPts val="800"/>
              </a:spcAft>
              <a:buFont typeface="Arial" panose="020B0604020202020204" pitchFamily="34" charset="0"/>
              <a:buChar char="•"/>
            </a:pPr>
            <a:r>
              <a:rPr lang="en-AU" sz="1800" b="1">
                <a:effectLst/>
                <a:latin typeface="Calibri" panose="020F0502020204030204" pitchFamily="34" charset="0"/>
                <a:ea typeface="Calibri" panose="020F0502020204030204" pitchFamily="34" charset="0"/>
                <a:cs typeface="Times New Roman" panose="02020603050405020304" pitchFamily="18" charset="0"/>
              </a:rPr>
              <a:t>Passive Defence</a:t>
            </a:r>
            <a:r>
              <a:rPr lang="en-AU" sz="1800">
                <a:effectLst/>
                <a:latin typeface="Calibri" panose="020F0502020204030204" pitchFamily="34" charset="0"/>
                <a:ea typeface="Calibri" panose="020F0502020204030204" pitchFamily="34" charset="0"/>
                <a:cs typeface="Times New Roman" panose="02020603050405020304" pitchFamily="18" charset="0"/>
              </a:rPr>
              <a:t> relates to all ADF communicators’ and network administrators’ management of ADF networks and mission systems. It means system operators will be trained and equipped to detect, triage, and resolve network or system anomalies in the information environment. It is basic cyber housekeeping for the ADF as a digitally-enabled, modern organization. </a:t>
            </a:r>
          </a:p>
          <a:p>
            <a:pPr marL="742950" indent="-285750" algn="just">
              <a:lnSpc>
                <a:spcPct val="107000"/>
              </a:lnSpc>
              <a:spcAft>
                <a:spcPts val="800"/>
              </a:spcAft>
              <a:buFont typeface="Arial" panose="020B0604020202020204" pitchFamily="34" charset="0"/>
              <a:buChar char="•"/>
            </a:pPr>
            <a:r>
              <a:rPr lang="en-AU" sz="1800" b="1">
                <a:effectLst/>
                <a:latin typeface="Calibri" panose="020F0502020204030204" pitchFamily="34" charset="0"/>
                <a:ea typeface="Calibri" panose="020F0502020204030204" pitchFamily="34" charset="0"/>
                <a:cs typeface="Times New Roman" panose="02020603050405020304" pitchFamily="18" charset="0"/>
              </a:rPr>
              <a:t>Active Defence</a:t>
            </a:r>
            <a:r>
              <a:rPr lang="en-AU" sz="1800">
                <a:effectLst/>
                <a:latin typeface="Calibri" panose="020F0502020204030204" pitchFamily="34" charset="0"/>
                <a:ea typeface="Calibri" panose="020F0502020204030204" pitchFamily="34" charset="0"/>
                <a:cs typeface="Times New Roman" panose="02020603050405020304" pitchFamily="18" charset="0"/>
              </a:rPr>
              <a:t> is conducted by specialists to elevate the cyber response via more technical capabilities that are operated by small numbers of highly-trained personnel. These professionals will be “hunt-teams” who are threat-focused but operating on friendly systems. Their role as specialists is in the </a:t>
            </a:r>
            <a:r>
              <a:rPr lang="en-AU" sz="1800" err="1">
                <a:effectLst/>
                <a:latin typeface="Calibri" panose="020F0502020204030204" pitchFamily="34" charset="0"/>
                <a:ea typeface="Calibri" panose="020F0502020204030204" pitchFamily="34" charset="0"/>
                <a:cs typeface="Times New Roman" panose="02020603050405020304" pitchFamily="18" charset="0"/>
              </a:rPr>
              <a:t>defense</a:t>
            </a:r>
            <a:r>
              <a:rPr lang="en-AU" sz="1800">
                <a:effectLst/>
                <a:latin typeface="Calibri" panose="020F0502020204030204" pitchFamily="34" charset="0"/>
                <a:ea typeface="Calibri" panose="020F0502020204030204" pitchFamily="34" charset="0"/>
                <a:cs typeface="Times New Roman" panose="02020603050405020304" pitchFamily="18" charset="0"/>
              </a:rPr>
              <a:t> of ADF systems, but not in attacking other systems.</a:t>
            </a:r>
          </a:p>
          <a:p>
            <a:pPr marL="742950" indent="-285750" algn="just">
              <a:lnSpc>
                <a:spcPct val="107000"/>
              </a:lnSpc>
              <a:spcAft>
                <a:spcPts val="800"/>
              </a:spcAft>
              <a:buFont typeface="Arial" panose="020B0604020202020204" pitchFamily="34" charset="0"/>
              <a:buChar char="•"/>
            </a:pPr>
            <a:r>
              <a:rPr lang="en-AU" sz="1800" b="1">
                <a:effectLst/>
                <a:latin typeface="Calibri" panose="020F0502020204030204" pitchFamily="34" charset="0"/>
                <a:ea typeface="Calibri" panose="020F0502020204030204" pitchFamily="34" charset="0"/>
                <a:cs typeface="Times New Roman" panose="02020603050405020304" pitchFamily="18" charset="0"/>
              </a:rPr>
              <a:t>Offensive </a:t>
            </a:r>
            <a:r>
              <a:rPr lang="en-AU" sz="1800">
                <a:effectLst/>
                <a:latin typeface="Calibri" panose="020F0502020204030204" pitchFamily="34" charset="0"/>
                <a:ea typeface="Calibri" panose="020F0502020204030204" pitchFamily="34" charset="0"/>
                <a:cs typeface="Times New Roman" panose="02020603050405020304" pitchFamily="18" charset="0"/>
              </a:rPr>
              <a:t>means the ADF will attack the systems and capabilities of actors viewed as hostile to the ADF or its operations, to ensure missions are achieved and ADF personnel and systems are safe. These activities will remain highly classified and stand in best analogy to “fires” in traditional domains. These fires will occur in the cyber domain. The ADF’s activities here will be legally authorized and cohere precisely with Australia’s expressed national intent.</a:t>
            </a:r>
          </a:p>
          <a:p>
            <a:endParaRPr lang="en-GB"/>
          </a:p>
          <a:p>
            <a:endParaRPr lang="en-US"/>
          </a:p>
          <a:p>
            <a:endParaRPr lang="en-US"/>
          </a:p>
          <a:p>
            <a:endParaRPr lang="en-US"/>
          </a:p>
          <a:p>
            <a:endParaRPr lang="en-US"/>
          </a:p>
          <a:p>
            <a:endParaRPr lang="en-US"/>
          </a:p>
          <a:p>
            <a:endParaRPr lang="en-US"/>
          </a:p>
          <a:p>
            <a:endParaRPr lang="en-US"/>
          </a:p>
          <a:p>
            <a:endParaRPr lang="en-US"/>
          </a:p>
          <a:p>
            <a:r>
              <a:rPr lang="en-US"/>
              <a:t>Morgan, E., &amp; Thompson, M. (2018). Building Allied Interoperability in the Indo-Pacific Regions. </a:t>
            </a:r>
            <a:r>
              <a:rPr lang="en-US" i="1"/>
              <a:t>Information Warfare: An Emergent Australian </a:t>
            </a:r>
            <a:r>
              <a:rPr lang="en-US" i="1" err="1"/>
              <a:t>Defence</a:t>
            </a:r>
            <a:r>
              <a:rPr lang="en-US" i="1"/>
              <a:t> Force Capability, Discussion Paper 3</a:t>
            </a:r>
            <a:r>
              <a:rPr lang="en-US"/>
              <a:t>. </a:t>
            </a:r>
            <a:endParaRPr lang="en-GB"/>
          </a:p>
          <a:p>
            <a:r>
              <a:rPr lang="en-US">
                <a:hlinkClick r:id="rId3"/>
              </a:rPr>
              <a:t>181023_InformationWarfare.pdf (csis-website-prod.s3.amazonaws.com)</a:t>
            </a:r>
            <a:endParaRPr lang="en-US"/>
          </a:p>
        </p:txBody>
      </p:sp>
      <p:sp>
        <p:nvSpPr>
          <p:cNvPr id="4" name="Slide Number Placeholder 3"/>
          <p:cNvSpPr>
            <a:spLocks noGrp="1"/>
          </p:cNvSpPr>
          <p:nvPr>
            <p:ph type="sldNum" sz="quarter" idx="5"/>
          </p:nvPr>
        </p:nvSpPr>
        <p:spPr/>
        <p:txBody>
          <a:bodyPr/>
          <a:lstStyle/>
          <a:p>
            <a:fld id="{1C6623AD-00C5-1947-BA0D-267FEE379733}" type="slidenum">
              <a:rPr lang="en-US" smtClean="0"/>
              <a:t>10</a:t>
            </a:fld>
            <a:endParaRPr lang="en-US"/>
          </a:p>
        </p:txBody>
      </p:sp>
    </p:spTree>
    <p:extLst>
      <p:ext uri="{BB962C8B-B14F-4D97-AF65-F5344CB8AC3E}">
        <p14:creationId xmlns:p14="http://schemas.microsoft.com/office/powerpoint/2010/main" val="1101600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0215"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At its simplest, ethics is a system of moral principles. They affect how people make decisions and lead their lives. Ethics is concerned with what is good for individuals and society and is also described as moral philosophy. The term is derived from the Greek word ethos which can mean custom, habit, character or disposition.</a:t>
            </a:r>
            <a:endParaRPr lang="en-AU" sz="1800">
              <a:effectLst/>
              <a:latin typeface="Times New Roman" panose="02020603050405020304" pitchFamily="18" charset="0"/>
              <a:ea typeface="Calibri" panose="020F0502020204030204" pitchFamily="34" charset="0"/>
            </a:endParaRPr>
          </a:p>
          <a:p>
            <a:pPr marL="450215" algn="just">
              <a:lnSpc>
                <a:spcPct val="107000"/>
              </a:lnSpc>
              <a:spcAft>
                <a:spcPts val="800"/>
              </a:spcAft>
            </a:pPr>
            <a:r>
              <a:rPr lang="en-AU" sz="1800">
                <a:effectLst/>
                <a:latin typeface="Calibri" panose="020F0502020204030204" pitchFamily="34" charset="0"/>
                <a:ea typeface="Calibri" panose="020F0502020204030204" pitchFamily="34" charset="0"/>
                <a:cs typeface="Times New Roman" panose="02020603050405020304" pitchFamily="18" charset="0"/>
              </a:rPr>
              <a:t>Ethics covers the following dilemmas:</a:t>
            </a:r>
          </a:p>
          <a:p>
            <a:pPr marL="450215" algn="just">
              <a:lnSpc>
                <a:spcPct val="107000"/>
              </a:lnSpc>
              <a:spcAft>
                <a:spcPts val="800"/>
              </a:spcAft>
            </a:pPr>
            <a:endParaRPr lang="en-AU" sz="1800">
              <a:effectLst/>
              <a:latin typeface="Calibri" panose="020F0502020204030204" pitchFamily="34" charset="0"/>
              <a:ea typeface="Calibri" panose="020F0502020204030204" pitchFamily="34" charset="0"/>
              <a:cs typeface="Times New Roman" panose="02020603050405020304" pitchFamily="18" charset="0"/>
            </a:endParaRPr>
          </a:p>
          <a:p>
            <a:pPr marL="1257300" lvl="2" indent="-342900" algn="l">
              <a:lnSpc>
                <a:spcPct val="107000"/>
              </a:lnSpc>
              <a:spcAft>
                <a:spcPts val="800"/>
              </a:spcAft>
              <a:buSzPts val="1000"/>
              <a:buFont typeface="Symbol" panose="05050102010706020507" pitchFamily="18" charset="2"/>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how to live a good life</a:t>
            </a:r>
          </a:p>
          <a:p>
            <a:pPr marL="1257300" lvl="2" indent="-342900" algn="l">
              <a:lnSpc>
                <a:spcPct val="107000"/>
              </a:lnSpc>
              <a:spcAft>
                <a:spcPts val="800"/>
              </a:spcAft>
              <a:buSzPts val="1000"/>
              <a:buFont typeface="Symbol" panose="05050102010706020507" pitchFamily="18" charset="2"/>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our rights and responsibilities</a:t>
            </a:r>
          </a:p>
          <a:p>
            <a:pPr marL="1257300" lvl="2" indent="-342900" algn="l">
              <a:lnSpc>
                <a:spcPct val="107000"/>
              </a:lnSpc>
              <a:spcAft>
                <a:spcPts val="800"/>
              </a:spcAft>
              <a:buSzPts val="1000"/>
              <a:buFont typeface="Symbol" panose="05050102010706020507" pitchFamily="18" charset="2"/>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the language of right and wrong</a:t>
            </a:r>
          </a:p>
          <a:p>
            <a:pPr marL="1257300" lvl="2" indent="-342900" algn="l">
              <a:lnSpc>
                <a:spcPct val="107000"/>
              </a:lnSpc>
              <a:spcAft>
                <a:spcPts val="800"/>
              </a:spcAft>
              <a:buSzPts val="1000"/>
              <a:buFont typeface="Symbol" panose="05050102010706020507" pitchFamily="18" charset="2"/>
              <a:buChar char=""/>
              <a:tabLst>
                <a:tab pos="457200" algn="l"/>
              </a:tabLst>
            </a:pPr>
            <a:r>
              <a:rPr lang="en-AU" sz="1800">
                <a:effectLst/>
                <a:latin typeface="Calibri" panose="020F0502020204030204" pitchFamily="34" charset="0"/>
                <a:ea typeface="Calibri" panose="020F0502020204030204" pitchFamily="34" charset="0"/>
                <a:cs typeface="Times New Roman" panose="02020603050405020304" pitchFamily="18" charset="0"/>
              </a:rPr>
              <a:t>moral decisions - what is good and bad?</a:t>
            </a:r>
          </a:p>
          <a:p>
            <a:endParaRPr lang="en-AU"/>
          </a:p>
        </p:txBody>
      </p:sp>
      <p:sp>
        <p:nvSpPr>
          <p:cNvPr id="4" name="Slide Number Placeholder 3"/>
          <p:cNvSpPr>
            <a:spLocks noGrp="1"/>
          </p:cNvSpPr>
          <p:nvPr>
            <p:ph type="sldNum" sz="quarter" idx="5"/>
          </p:nvPr>
        </p:nvSpPr>
        <p:spPr/>
        <p:txBody>
          <a:bodyPr/>
          <a:lstStyle/>
          <a:p>
            <a:fld id="{1C6623AD-00C5-1947-BA0D-267FEE379733}" type="slidenum">
              <a:rPr lang="en-US" smtClean="0"/>
              <a:t>11</a:t>
            </a:fld>
            <a:endParaRPr lang="en-US"/>
          </a:p>
        </p:txBody>
      </p:sp>
    </p:spTree>
    <p:extLst>
      <p:ext uri="{BB962C8B-B14F-4D97-AF65-F5344CB8AC3E}">
        <p14:creationId xmlns:p14="http://schemas.microsoft.com/office/powerpoint/2010/main" val="215814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2F246-B7B1-014A-A675-0BE98827E0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5732F7-92A0-BA4B-B3FE-14F16DD5AA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D7E9A-B979-2846-9DFA-5169AB63619C}"/>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5" name="Footer Placeholder 4">
            <a:extLst>
              <a:ext uri="{FF2B5EF4-FFF2-40B4-BE49-F238E27FC236}">
                <a16:creationId xmlns:a16="http://schemas.microsoft.com/office/drawing/2014/main" id="{CD1EDDE9-4F55-8C4C-A36E-730CEA759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8E8DF4-ED0D-0841-9655-8D01E9E40AB0}"/>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4199379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61C1-BA53-0F4D-A318-1B9AFE22B9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855DC0-EA41-AB49-BC94-92EF1A1BE6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C5DAB-F658-9746-A1D0-F681CCE38CE8}"/>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5" name="Footer Placeholder 4">
            <a:extLst>
              <a:ext uri="{FF2B5EF4-FFF2-40B4-BE49-F238E27FC236}">
                <a16:creationId xmlns:a16="http://schemas.microsoft.com/office/drawing/2014/main" id="{FC43C09B-4EAF-F341-9705-D3E2487CB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EA18D5-1B01-1746-9910-BA849838DB70}"/>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257574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5F125C-CEF7-BC4E-8741-D44AC531FB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BE33B4-F8A4-BC47-BA10-8890D7CA2D3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37151-9FB7-E743-AB74-4BDECE5A8169}"/>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5" name="Footer Placeholder 4">
            <a:extLst>
              <a:ext uri="{FF2B5EF4-FFF2-40B4-BE49-F238E27FC236}">
                <a16:creationId xmlns:a16="http://schemas.microsoft.com/office/drawing/2014/main" id="{4DC0CE57-7FE2-7F45-827C-EEA61959D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66B19-A173-3B42-8E74-4F8214B3158C}"/>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3058536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in Cover Option C">
    <p:spTree>
      <p:nvGrpSpPr>
        <p:cNvPr id="1" name=""/>
        <p:cNvGrpSpPr/>
        <p:nvPr/>
      </p:nvGrpSpPr>
      <p:grpSpPr>
        <a:xfrm>
          <a:off x="0" y="0"/>
          <a:ext cx="0" cy="0"/>
          <a:chOff x="0" y="0"/>
          <a:chExt cx="0" cy="0"/>
        </a:xfrm>
      </p:grpSpPr>
      <p:sp>
        <p:nvSpPr>
          <p:cNvPr id="13" name="Rectangle 4">
            <a:extLst>
              <a:ext uri="{FF2B5EF4-FFF2-40B4-BE49-F238E27FC236}">
                <a16:creationId xmlns:a16="http://schemas.microsoft.com/office/drawing/2014/main" id="{E7883461-5D5E-4D7E-A2D1-4659FB2D3712}"/>
              </a:ext>
            </a:extLst>
          </p:cNvPr>
          <p:cNvSpPr/>
          <p:nvPr userDrawn="1"/>
        </p:nvSpPr>
        <p:spPr>
          <a:xfrm>
            <a:off x="5591174" y="6076045"/>
            <a:ext cx="6600826" cy="781955"/>
          </a:xfrm>
          <a:custGeom>
            <a:avLst/>
            <a:gdLst>
              <a:gd name="connsiteX0" fmla="*/ 0 w 6600826"/>
              <a:gd name="connsiteY0" fmla="*/ 0 h 778780"/>
              <a:gd name="connsiteX1" fmla="*/ 6600826 w 6600826"/>
              <a:gd name="connsiteY1" fmla="*/ 0 h 778780"/>
              <a:gd name="connsiteX2" fmla="*/ 6600826 w 6600826"/>
              <a:gd name="connsiteY2" fmla="*/ 778780 h 778780"/>
              <a:gd name="connsiteX3" fmla="*/ 0 w 6600826"/>
              <a:gd name="connsiteY3" fmla="*/ 778780 h 778780"/>
              <a:gd name="connsiteX4" fmla="*/ 0 w 6600826"/>
              <a:gd name="connsiteY4" fmla="*/ 0 h 778780"/>
              <a:gd name="connsiteX0" fmla="*/ 952500 w 6600826"/>
              <a:gd name="connsiteY0" fmla="*/ 9525 h 778780"/>
              <a:gd name="connsiteX1" fmla="*/ 6600826 w 6600826"/>
              <a:gd name="connsiteY1" fmla="*/ 0 h 778780"/>
              <a:gd name="connsiteX2" fmla="*/ 6600826 w 6600826"/>
              <a:gd name="connsiteY2" fmla="*/ 778780 h 778780"/>
              <a:gd name="connsiteX3" fmla="*/ 0 w 6600826"/>
              <a:gd name="connsiteY3" fmla="*/ 778780 h 778780"/>
              <a:gd name="connsiteX4" fmla="*/ 952500 w 6600826"/>
              <a:gd name="connsiteY4" fmla="*/ 9525 h 778780"/>
              <a:gd name="connsiteX0" fmla="*/ 1419225 w 6600826"/>
              <a:gd name="connsiteY0" fmla="*/ 28575 h 778780"/>
              <a:gd name="connsiteX1" fmla="*/ 6600826 w 6600826"/>
              <a:gd name="connsiteY1" fmla="*/ 0 h 778780"/>
              <a:gd name="connsiteX2" fmla="*/ 6600826 w 6600826"/>
              <a:gd name="connsiteY2" fmla="*/ 778780 h 778780"/>
              <a:gd name="connsiteX3" fmla="*/ 0 w 6600826"/>
              <a:gd name="connsiteY3" fmla="*/ 778780 h 778780"/>
              <a:gd name="connsiteX4" fmla="*/ 1419225 w 6600826"/>
              <a:gd name="connsiteY4" fmla="*/ 28575 h 778780"/>
              <a:gd name="connsiteX0" fmla="*/ 1362075 w 6600826"/>
              <a:gd name="connsiteY0" fmla="*/ 28575 h 778780"/>
              <a:gd name="connsiteX1" fmla="*/ 6600826 w 6600826"/>
              <a:gd name="connsiteY1" fmla="*/ 0 h 778780"/>
              <a:gd name="connsiteX2" fmla="*/ 6600826 w 6600826"/>
              <a:gd name="connsiteY2" fmla="*/ 778780 h 778780"/>
              <a:gd name="connsiteX3" fmla="*/ 0 w 6600826"/>
              <a:gd name="connsiteY3" fmla="*/ 778780 h 778780"/>
              <a:gd name="connsiteX4" fmla="*/ 1362075 w 6600826"/>
              <a:gd name="connsiteY4" fmla="*/ 28575 h 778780"/>
              <a:gd name="connsiteX0" fmla="*/ 1381125 w 6600826"/>
              <a:gd name="connsiteY0" fmla="*/ 9525 h 778780"/>
              <a:gd name="connsiteX1" fmla="*/ 6600826 w 6600826"/>
              <a:gd name="connsiteY1" fmla="*/ 0 h 778780"/>
              <a:gd name="connsiteX2" fmla="*/ 6600826 w 6600826"/>
              <a:gd name="connsiteY2" fmla="*/ 778780 h 778780"/>
              <a:gd name="connsiteX3" fmla="*/ 0 w 6600826"/>
              <a:gd name="connsiteY3" fmla="*/ 778780 h 778780"/>
              <a:gd name="connsiteX4" fmla="*/ 1381125 w 6600826"/>
              <a:gd name="connsiteY4" fmla="*/ 9525 h 778780"/>
              <a:gd name="connsiteX0" fmla="*/ 1387475 w 6600826"/>
              <a:gd name="connsiteY0" fmla="*/ 0 h 781955"/>
              <a:gd name="connsiteX1" fmla="*/ 6600826 w 6600826"/>
              <a:gd name="connsiteY1" fmla="*/ 3175 h 781955"/>
              <a:gd name="connsiteX2" fmla="*/ 6600826 w 6600826"/>
              <a:gd name="connsiteY2" fmla="*/ 781955 h 781955"/>
              <a:gd name="connsiteX3" fmla="*/ 0 w 6600826"/>
              <a:gd name="connsiteY3" fmla="*/ 781955 h 781955"/>
              <a:gd name="connsiteX4" fmla="*/ 1387475 w 6600826"/>
              <a:gd name="connsiteY4" fmla="*/ 0 h 78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0826" h="781955">
                <a:moveTo>
                  <a:pt x="1387475" y="0"/>
                </a:moveTo>
                <a:lnTo>
                  <a:pt x="6600826" y="3175"/>
                </a:lnTo>
                <a:lnTo>
                  <a:pt x="6600826" y="781955"/>
                </a:lnTo>
                <a:lnTo>
                  <a:pt x="0" y="781955"/>
                </a:lnTo>
                <a:lnTo>
                  <a:pt x="13874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7BC5F6A1-E5FA-344B-9281-B4B9C8880E58}"/>
              </a:ext>
            </a:extLst>
          </p:cNvPr>
          <p:cNvSpPr/>
          <p:nvPr userDrawn="1"/>
        </p:nvSpPr>
        <p:spPr>
          <a:xfrm>
            <a:off x="0" y="0"/>
            <a:ext cx="12192000" cy="6858000"/>
          </a:xfrm>
          <a:prstGeom prst="rect">
            <a:avLst/>
          </a:prstGeom>
          <a:solidFill>
            <a:srgbClr val="0A125F">
              <a:alpha val="96000"/>
            </a:srgbClr>
          </a:solidFill>
          <a:ln>
            <a:solidFill>
              <a:srgbClr val="111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0341E5B-D3FA-474A-90F6-45882A9C07B1}"/>
              </a:ext>
            </a:extLst>
          </p:cNvPr>
          <p:cNvPicPr>
            <a:picLocks noChangeAspect="1"/>
          </p:cNvPicPr>
          <p:nvPr userDrawn="1"/>
        </p:nvPicPr>
        <p:blipFill>
          <a:blip r:embed="rId2"/>
          <a:stretch>
            <a:fillRect/>
          </a:stretch>
        </p:blipFill>
        <p:spPr>
          <a:xfrm>
            <a:off x="1177159" y="0"/>
            <a:ext cx="9711559" cy="6858000"/>
          </a:xfrm>
          <a:prstGeom prst="rect">
            <a:avLst/>
          </a:prstGeom>
        </p:spPr>
      </p:pic>
      <p:pic>
        <p:nvPicPr>
          <p:cNvPr id="8" name="Picture 7">
            <a:extLst>
              <a:ext uri="{FF2B5EF4-FFF2-40B4-BE49-F238E27FC236}">
                <a16:creationId xmlns:a16="http://schemas.microsoft.com/office/drawing/2014/main" id="{80D8B50E-36D5-2945-93A2-9F91F6D611F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10345" y="5641735"/>
            <a:ext cx="1472723" cy="1089073"/>
          </a:xfrm>
          <a:prstGeom prst="rect">
            <a:avLst/>
          </a:prstGeom>
        </p:spPr>
      </p:pic>
    </p:spTree>
    <p:extLst>
      <p:ext uri="{BB962C8B-B14F-4D97-AF65-F5344CB8AC3E}">
        <p14:creationId xmlns:p14="http://schemas.microsoft.com/office/powerpoint/2010/main" val="1426355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 text only">
    <p:spTree>
      <p:nvGrpSpPr>
        <p:cNvPr id="1" name=""/>
        <p:cNvGrpSpPr/>
        <p:nvPr/>
      </p:nvGrpSpPr>
      <p:grpSpPr>
        <a:xfrm>
          <a:off x="0" y="0"/>
          <a:ext cx="0" cy="0"/>
          <a:chOff x="0" y="0"/>
          <a:chExt cx="0" cy="0"/>
        </a:xfrm>
      </p:grpSpPr>
      <p:pic>
        <p:nvPicPr>
          <p:cNvPr id="21" name="Picture 20" descr="A close up of a logo&#10;&#10;Description automatically generated">
            <a:extLst>
              <a:ext uri="{FF2B5EF4-FFF2-40B4-BE49-F238E27FC236}">
                <a16:creationId xmlns:a16="http://schemas.microsoft.com/office/drawing/2014/main" id="{3FA4A3C8-BCFE-4AB2-8E46-8803495362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187AE4C-0468-4B07-9E03-FFB2773DA401}"/>
              </a:ext>
            </a:extLst>
          </p:cNvPr>
          <p:cNvSpPr/>
          <p:nvPr userDrawn="1"/>
        </p:nvSpPr>
        <p:spPr>
          <a:xfrm flipV="1">
            <a:off x="5591174" y="0"/>
            <a:ext cx="6600826" cy="781955"/>
          </a:xfrm>
          <a:custGeom>
            <a:avLst/>
            <a:gdLst>
              <a:gd name="connsiteX0" fmla="*/ 0 w 6600826"/>
              <a:gd name="connsiteY0" fmla="*/ 0 h 778780"/>
              <a:gd name="connsiteX1" fmla="*/ 6600826 w 6600826"/>
              <a:gd name="connsiteY1" fmla="*/ 0 h 778780"/>
              <a:gd name="connsiteX2" fmla="*/ 6600826 w 6600826"/>
              <a:gd name="connsiteY2" fmla="*/ 778780 h 778780"/>
              <a:gd name="connsiteX3" fmla="*/ 0 w 6600826"/>
              <a:gd name="connsiteY3" fmla="*/ 778780 h 778780"/>
              <a:gd name="connsiteX4" fmla="*/ 0 w 6600826"/>
              <a:gd name="connsiteY4" fmla="*/ 0 h 778780"/>
              <a:gd name="connsiteX0" fmla="*/ 952500 w 6600826"/>
              <a:gd name="connsiteY0" fmla="*/ 9525 h 778780"/>
              <a:gd name="connsiteX1" fmla="*/ 6600826 w 6600826"/>
              <a:gd name="connsiteY1" fmla="*/ 0 h 778780"/>
              <a:gd name="connsiteX2" fmla="*/ 6600826 w 6600826"/>
              <a:gd name="connsiteY2" fmla="*/ 778780 h 778780"/>
              <a:gd name="connsiteX3" fmla="*/ 0 w 6600826"/>
              <a:gd name="connsiteY3" fmla="*/ 778780 h 778780"/>
              <a:gd name="connsiteX4" fmla="*/ 952500 w 6600826"/>
              <a:gd name="connsiteY4" fmla="*/ 9525 h 778780"/>
              <a:gd name="connsiteX0" fmla="*/ 1419225 w 6600826"/>
              <a:gd name="connsiteY0" fmla="*/ 28575 h 778780"/>
              <a:gd name="connsiteX1" fmla="*/ 6600826 w 6600826"/>
              <a:gd name="connsiteY1" fmla="*/ 0 h 778780"/>
              <a:gd name="connsiteX2" fmla="*/ 6600826 w 6600826"/>
              <a:gd name="connsiteY2" fmla="*/ 778780 h 778780"/>
              <a:gd name="connsiteX3" fmla="*/ 0 w 6600826"/>
              <a:gd name="connsiteY3" fmla="*/ 778780 h 778780"/>
              <a:gd name="connsiteX4" fmla="*/ 1419225 w 6600826"/>
              <a:gd name="connsiteY4" fmla="*/ 28575 h 778780"/>
              <a:gd name="connsiteX0" fmla="*/ 1362075 w 6600826"/>
              <a:gd name="connsiteY0" fmla="*/ 28575 h 778780"/>
              <a:gd name="connsiteX1" fmla="*/ 6600826 w 6600826"/>
              <a:gd name="connsiteY1" fmla="*/ 0 h 778780"/>
              <a:gd name="connsiteX2" fmla="*/ 6600826 w 6600826"/>
              <a:gd name="connsiteY2" fmla="*/ 778780 h 778780"/>
              <a:gd name="connsiteX3" fmla="*/ 0 w 6600826"/>
              <a:gd name="connsiteY3" fmla="*/ 778780 h 778780"/>
              <a:gd name="connsiteX4" fmla="*/ 1362075 w 6600826"/>
              <a:gd name="connsiteY4" fmla="*/ 28575 h 778780"/>
              <a:gd name="connsiteX0" fmla="*/ 1381125 w 6600826"/>
              <a:gd name="connsiteY0" fmla="*/ 9525 h 778780"/>
              <a:gd name="connsiteX1" fmla="*/ 6600826 w 6600826"/>
              <a:gd name="connsiteY1" fmla="*/ 0 h 778780"/>
              <a:gd name="connsiteX2" fmla="*/ 6600826 w 6600826"/>
              <a:gd name="connsiteY2" fmla="*/ 778780 h 778780"/>
              <a:gd name="connsiteX3" fmla="*/ 0 w 6600826"/>
              <a:gd name="connsiteY3" fmla="*/ 778780 h 778780"/>
              <a:gd name="connsiteX4" fmla="*/ 1381125 w 6600826"/>
              <a:gd name="connsiteY4" fmla="*/ 9525 h 778780"/>
              <a:gd name="connsiteX0" fmla="*/ 1387475 w 6600826"/>
              <a:gd name="connsiteY0" fmla="*/ 0 h 781955"/>
              <a:gd name="connsiteX1" fmla="*/ 6600826 w 6600826"/>
              <a:gd name="connsiteY1" fmla="*/ 3175 h 781955"/>
              <a:gd name="connsiteX2" fmla="*/ 6600826 w 6600826"/>
              <a:gd name="connsiteY2" fmla="*/ 781955 h 781955"/>
              <a:gd name="connsiteX3" fmla="*/ 0 w 6600826"/>
              <a:gd name="connsiteY3" fmla="*/ 781955 h 781955"/>
              <a:gd name="connsiteX4" fmla="*/ 1387475 w 6600826"/>
              <a:gd name="connsiteY4" fmla="*/ 0 h 78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0826" h="781955">
                <a:moveTo>
                  <a:pt x="1387475" y="0"/>
                </a:moveTo>
                <a:lnTo>
                  <a:pt x="6600826" y="3175"/>
                </a:lnTo>
                <a:lnTo>
                  <a:pt x="6600826" y="781955"/>
                </a:lnTo>
                <a:lnTo>
                  <a:pt x="0" y="781955"/>
                </a:lnTo>
                <a:lnTo>
                  <a:pt x="13874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p:cNvSpPr>
            <a:spLocks noGrp="1"/>
          </p:cNvSpPr>
          <p:nvPr>
            <p:ph sz="half" idx="1"/>
          </p:nvPr>
        </p:nvSpPr>
        <p:spPr>
          <a:xfrm>
            <a:off x="461064" y="1450071"/>
            <a:ext cx="8264453" cy="4726892"/>
          </a:xfrm>
        </p:spPr>
        <p:txBody>
          <a:bodyPr>
            <a:normAutofit/>
          </a:bodyPr>
          <a:lstStyle>
            <a:lvl1pPr>
              <a:lnSpc>
                <a:spcPct val="100000"/>
              </a:lnSpc>
              <a:defRPr sz="1600"/>
            </a:lvl1pPr>
            <a:lvl2pPr>
              <a:lnSpc>
                <a:spcPct val="100000"/>
              </a:lnSpc>
              <a:defRPr sz="1600"/>
            </a:lvl2pPr>
            <a:lvl3pPr>
              <a:lnSpc>
                <a:spcPct val="100000"/>
              </a:lnSpc>
              <a:defRPr sz="1600"/>
            </a:lvl3p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hasCustomPrompt="1"/>
          </p:nvPr>
        </p:nvSpPr>
        <p:spPr>
          <a:xfrm>
            <a:off x="461064" y="304799"/>
            <a:ext cx="5330134" cy="942975"/>
          </a:xfrm>
        </p:spPr>
        <p:txBody>
          <a:bodyPr>
            <a:normAutofit/>
          </a:bodyPr>
          <a:lstStyle>
            <a:lvl1pPr>
              <a:defRPr sz="2800" b="1" spc="-150" baseline="0">
                <a:solidFill>
                  <a:schemeClr val="bg1"/>
                </a:solidFill>
              </a:defRPr>
            </a:lvl1pPr>
          </a:lstStyle>
          <a:p>
            <a:r>
              <a:rPr lang="en-US"/>
              <a:t>1 column text only slide. Click to add title. </a:t>
            </a:r>
          </a:p>
        </p:txBody>
      </p:sp>
      <p:pic>
        <p:nvPicPr>
          <p:cNvPr id="4" name="Picture 3">
            <a:extLst>
              <a:ext uri="{FF2B5EF4-FFF2-40B4-BE49-F238E27FC236}">
                <a16:creationId xmlns:a16="http://schemas.microsoft.com/office/drawing/2014/main" id="{50D20D74-4575-9A45-9385-CF7A17D169F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81657" y="74384"/>
            <a:ext cx="885418" cy="654763"/>
          </a:xfrm>
          <a:prstGeom prst="rect">
            <a:avLst/>
          </a:prstGeom>
        </p:spPr>
      </p:pic>
    </p:spTree>
    <p:extLst>
      <p:ext uri="{BB962C8B-B14F-4D97-AF65-F5344CB8AC3E}">
        <p14:creationId xmlns:p14="http://schemas.microsoft.com/office/powerpoint/2010/main" val="2364316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1 col text only">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F978899-B40C-9142-AEF6-8AA7FDC7B1BF}"/>
              </a:ext>
            </a:extLst>
          </p:cNvPr>
          <p:cNvPicPr>
            <a:picLocks noChangeAspect="1"/>
          </p:cNvPicPr>
          <p:nvPr userDrawn="1"/>
        </p:nvPicPr>
        <p:blipFill>
          <a:blip r:embed="rId2">
            <a:alphaModFix/>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187AE4C-0468-4B07-9E03-FFB2773DA401}"/>
              </a:ext>
            </a:extLst>
          </p:cNvPr>
          <p:cNvSpPr/>
          <p:nvPr userDrawn="1"/>
        </p:nvSpPr>
        <p:spPr>
          <a:xfrm flipV="1">
            <a:off x="5591174" y="0"/>
            <a:ext cx="6600826" cy="781955"/>
          </a:xfrm>
          <a:custGeom>
            <a:avLst/>
            <a:gdLst>
              <a:gd name="connsiteX0" fmla="*/ 0 w 6600826"/>
              <a:gd name="connsiteY0" fmla="*/ 0 h 778780"/>
              <a:gd name="connsiteX1" fmla="*/ 6600826 w 6600826"/>
              <a:gd name="connsiteY1" fmla="*/ 0 h 778780"/>
              <a:gd name="connsiteX2" fmla="*/ 6600826 w 6600826"/>
              <a:gd name="connsiteY2" fmla="*/ 778780 h 778780"/>
              <a:gd name="connsiteX3" fmla="*/ 0 w 6600826"/>
              <a:gd name="connsiteY3" fmla="*/ 778780 h 778780"/>
              <a:gd name="connsiteX4" fmla="*/ 0 w 6600826"/>
              <a:gd name="connsiteY4" fmla="*/ 0 h 778780"/>
              <a:gd name="connsiteX0" fmla="*/ 952500 w 6600826"/>
              <a:gd name="connsiteY0" fmla="*/ 9525 h 778780"/>
              <a:gd name="connsiteX1" fmla="*/ 6600826 w 6600826"/>
              <a:gd name="connsiteY1" fmla="*/ 0 h 778780"/>
              <a:gd name="connsiteX2" fmla="*/ 6600826 w 6600826"/>
              <a:gd name="connsiteY2" fmla="*/ 778780 h 778780"/>
              <a:gd name="connsiteX3" fmla="*/ 0 w 6600826"/>
              <a:gd name="connsiteY3" fmla="*/ 778780 h 778780"/>
              <a:gd name="connsiteX4" fmla="*/ 952500 w 6600826"/>
              <a:gd name="connsiteY4" fmla="*/ 9525 h 778780"/>
              <a:gd name="connsiteX0" fmla="*/ 1419225 w 6600826"/>
              <a:gd name="connsiteY0" fmla="*/ 28575 h 778780"/>
              <a:gd name="connsiteX1" fmla="*/ 6600826 w 6600826"/>
              <a:gd name="connsiteY1" fmla="*/ 0 h 778780"/>
              <a:gd name="connsiteX2" fmla="*/ 6600826 w 6600826"/>
              <a:gd name="connsiteY2" fmla="*/ 778780 h 778780"/>
              <a:gd name="connsiteX3" fmla="*/ 0 w 6600826"/>
              <a:gd name="connsiteY3" fmla="*/ 778780 h 778780"/>
              <a:gd name="connsiteX4" fmla="*/ 1419225 w 6600826"/>
              <a:gd name="connsiteY4" fmla="*/ 28575 h 778780"/>
              <a:gd name="connsiteX0" fmla="*/ 1362075 w 6600826"/>
              <a:gd name="connsiteY0" fmla="*/ 28575 h 778780"/>
              <a:gd name="connsiteX1" fmla="*/ 6600826 w 6600826"/>
              <a:gd name="connsiteY1" fmla="*/ 0 h 778780"/>
              <a:gd name="connsiteX2" fmla="*/ 6600826 w 6600826"/>
              <a:gd name="connsiteY2" fmla="*/ 778780 h 778780"/>
              <a:gd name="connsiteX3" fmla="*/ 0 w 6600826"/>
              <a:gd name="connsiteY3" fmla="*/ 778780 h 778780"/>
              <a:gd name="connsiteX4" fmla="*/ 1362075 w 6600826"/>
              <a:gd name="connsiteY4" fmla="*/ 28575 h 778780"/>
              <a:gd name="connsiteX0" fmla="*/ 1381125 w 6600826"/>
              <a:gd name="connsiteY0" fmla="*/ 9525 h 778780"/>
              <a:gd name="connsiteX1" fmla="*/ 6600826 w 6600826"/>
              <a:gd name="connsiteY1" fmla="*/ 0 h 778780"/>
              <a:gd name="connsiteX2" fmla="*/ 6600826 w 6600826"/>
              <a:gd name="connsiteY2" fmla="*/ 778780 h 778780"/>
              <a:gd name="connsiteX3" fmla="*/ 0 w 6600826"/>
              <a:gd name="connsiteY3" fmla="*/ 778780 h 778780"/>
              <a:gd name="connsiteX4" fmla="*/ 1381125 w 6600826"/>
              <a:gd name="connsiteY4" fmla="*/ 9525 h 778780"/>
              <a:gd name="connsiteX0" fmla="*/ 1387475 w 6600826"/>
              <a:gd name="connsiteY0" fmla="*/ 0 h 781955"/>
              <a:gd name="connsiteX1" fmla="*/ 6600826 w 6600826"/>
              <a:gd name="connsiteY1" fmla="*/ 3175 h 781955"/>
              <a:gd name="connsiteX2" fmla="*/ 6600826 w 6600826"/>
              <a:gd name="connsiteY2" fmla="*/ 781955 h 781955"/>
              <a:gd name="connsiteX3" fmla="*/ 0 w 6600826"/>
              <a:gd name="connsiteY3" fmla="*/ 781955 h 781955"/>
              <a:gd name="connsiteX4" fmla="*/ 1387475 w 6600826"/>
              <a:gd name="connsiteY4" fmla="*/ 0 h 781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0826" h="781955">
                <a:moveTo>
                  <a:pt x="1387475" y="0"/>
                </a:moveTo>
                <a:lnTo>
                  <a:pt x="6600826" y="3175"/>
                </a:lnTo>
                <a:lnTo>
                  <a:pt x="6600826" y="781955"/>
                </a:lnTo>
                <a:lnTo>
                  <a:pt x="0" y="781955"/>
                </a:lnTo>
                <a:lnTo>
                  <a:pt x="13874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47E67CF7-5648-B640-82C8-08D8392BEA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081657" y="74384"/>
            <a:ext cx="885418" cy="654763"/>
          </a:xfrm>
          <a:prstGeom prst="rect">
            <a:avLst/>
          </a:prstGeom>
        </p:spPr>
      </p:pic>
    </p:spTree>
    <p:extLst>
      <p:ext uri="{BB962C8B-B14F-4D97-AF65-F5344CB8AC3E}">
        <p14:creationId xmlns:p14="http://schemas.microsoft.com/office/powerpoint/2010/main" val="38979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7E4E-A75B-394A-BE63-915CF1A27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2CE85-CD1D-A243-AD3D-ADAD229DF7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3566C-35E1-B842-BF1B-491DF4971683}"/>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5" name="Footer Placeholder 4">
            <a:extLst>
              <a:ext uri="{FF2B5EF4-FFF2-40B4-BE49-F238E27FC236}">
                <a16:creationId xmlns:a16="http://schemas.microsoft.com/office/drawing/2014/main" id="{3B29BCDA-932C-BE41-9258-40CB3B3D2D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835020-4975-CA43-9D99-F99A66E30AD1}"/>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369298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4D6E-82F6-3B4B-85FE-8E7282553D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32DF7D-E053-7545-B0A7-B306357C2B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61F54B-05EC-2443-875C-1495D861F0CA}"/>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5" name="Footer Placeholder 4">
            <a:extLst>
              <a:ext uri="{FF2B5EF4-FFF2-40B4-BE49-F238E27FC236}">
                <a16:creationId xmlns:a16="http://schemas.microsoft.com/office/drawing/2014/main" id="{923B53DE-2FED-B940-A64C-20152F0C3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2CDA6-6FD5-3A45-8524-9D4F832247A5}"/>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292595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F683-4363-0547-A259-8C69F9C131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92712A-B894-7E4A-B8F1-F43012E19B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AEF8E0-E756-134A-A077-A00544761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8BF68E-29A4-5343-B689-11EAA43B22E4}"/>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6" name="Footer Placeholder 5">
            <a:extLst>
              <a:ext uri="{FF2B5EF4-FFF2-40B4-BE49-F238E27FC236}">
                <a16:creationId xmlns:a16="http://schemas.microsoft.com/office/drawing/2014/main" id="{7F0C3827-B1D4-2F4E-A585-11979B531C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AA2B7-2DD8-4F4D-9EF2-3DC973500182}"/>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1814170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B0BFB-1FAA-154A-A930-898B26986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661C85-85CE-0645-9078-847536B7C7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1FE791A-58A7-7F41-BF8D-44787E30FA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8B7373-9127-A542-A7D8-76A2DFFB3B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08D228-7206-A04A-87C3-DB53B47A55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D6D18F-F1D1-DA46-9DDA-198A8761ECCF}"/>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8" name="Footer Placeholder 7">
            <a:extLst>
              <a:ext uri="{FF2B5EF4-FFF2-40B4-BE49-F238E27FC236}">
                <a16:creationId xmlns:a16="http://schemas.microsoft.com/office/drawing/2014/main" id="{3A417E31-B6FB-A646-8610-5E77A2DF2E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4CA7C3-0B76-1845-8100-DC7B522E06D3}"/>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965277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2E75-EFBC-8548-B562-CF954DC7EC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8FA990-4717-DF44-8D46-67B9B40B2FFD}"/>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4" name="Footer Placeholder 3">
            <a:extLst>
              <a:ext uri="{FF2B5EF4-FFF2-40B4-BE49-F238E27FC236}">
                <a16:creationId xmlns:a16="http://schemas.microsoft.com/office/drawing/2014/main" id="{2ABA0B9B-FE9B-C645-9522-B451D31A4A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FEF890-69F5-9841-A854-7A2198EB95B7}"/>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3090382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326F0E-BB01-A94E-AC81-CCAC0EC50AA5}"/>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3" name="Footer Placeholder 2">
            <a:extLst>
              <a:ext uri="{FF2B5EF4-FFF2-40B4-BE49-F238E27FC236}">
                <a16:creationId xmlns:a16="http://schemas.microsoft.com/office/drawing/2014/main" id="{8A0D4896-A7DE-0340-982C-1FEFA4EDF2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9F5BCB-6A10-5643-8875-74FB63CABB02}"/>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736898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519D-1AF0-4649-A0D7-91878EFBF4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CAE7E7-1690-0E47-8922-D10B150FB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7C3F87-37C0-8143-B194-612C4A7D5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161642-BBA0-C249-A143-D30FD102780F}"/>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6" name="Footer Placeholder 5">
            <a:extLst>
              <a:ext uri="{FF2B5EF4-FFF2-40B4-BE49-F238E27FC236}">
                <a16:creationId xmlns:a16="http://schemas.microsoft.com/office/drawing/2014/main" id="{1F716B18-067C-9B47-B8E0-9CFFF13C8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8CFB04-84A9-3C4C-AD7F-0E0A922C33DE}"/>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950302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417A9-E1CB-4C46-B772-43E7835BF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FBEF41-0985-6840-BBA5-02538B055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CB3687-1E87-BD4A-ABED-A0D56383FE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22B557-3AB6-7F47-AE28-089D61D2627E}"/>
              </a:ext>
            </a:extLst>
          </p:cNvPr>
          <p:cNvSpPr>
            <a:spLocks noGrp="1"/>
          </p:cNvSpPr>
          <p:nvPr>
            <p:ph type="dt" sz="half" idx="10"/>
          </p:nvPr>
        </p:nvSpPr>
        <p:spPr/>
        <p:txBody>
          <a:bodyPr/>
          <a:lstStyle/>
          <a:p>
            <a:fld id="{7DAEECE4-9C94-B843-A3CE-B82915F4B8C2}" type="datetimeFigureOut">
              <a:rPr lang="en-US" smtClean="0"/>
              <a:t>1/27/2025</a:t>
            </a:fld>
            <a:endParaRPr lang="en-US"/>
          </a:p>
        </p:txBody>
      </p:sp>
      <p:sp>
        <p:nvSpPr>
          <p:cNvPr id="6" name="Footer Placeholder 5">
            <a:extLst>
              <a:ext uri="{FF2B5EF4-FFF2-40B4-BE49-F238E27FC236}">
                <a16:creationId xmlns:a16="http://schemas.microsoft.com/office/drawing/2014/main" id="{463A3E5C-61EE-044F-B08E-88C00EE008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3225DA-141C-D547-96B8-E892F7A2287D}"/>
              </a:ext>
            </a:extLst>
          </p:cNvPr>
          <p:cNvSpPr>
            <a:spLocks noGrp="1"/>
          </p:cNvSpPr>
          <p:nvPr>
            <p:ph type="sldNum" sz="quarter" idx="12"/>
          </p:nvPr>
        </p:nvSpPr>
        <p:spPr/>
        <p:txBody>
          <a:bodyPr/>
          <a:lstStyle/>
          <a:p>
            <a:fld id="{06D343DE-CA38-1D4C-A945-88BC8641A2FC}" type="slidenum">
              <a:rPr lang="en-US" smtClean="0"/>
              <a:t>‹#›</a:t>
            </a:fld>
            <a:endParaRPr lang="en-US"/>
          </a:p>
        </p:txBody>
      </p:sp>
    </p:spTree>
    <p:extLst>
      <p:ext uri="{BB962C8B-B14F-4D97-AF65-F5344CB8AC3E}">
        <p14:creationId xmlns:p14="http://schemas.microsoft.com/office/powerpoint/2010/main" val="4248594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1DF906-AA3B-594D-9E69-A2CCB67DC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0B3BA1-6C10-6043-8748-6F397D856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BF1FA-7FAF-7A4E-AFEF-B64DD28EC9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EECE4-9C94-B843-A3CE-B82915F4B8C2}" type="datetimeFigureOut">
              <a:rPr lang="en-US" smtClean="0"/>
              <a:t>1/27/2025</a:t>
            </a:fld>
            <a:endParaRPr lang="en-US"/>
          </a:p>
        </p:txBody>
      </p:sp>
      <p:sp>
        <p:nvSpPr>
          <p:cNvPr id="5" name="Footer Placeholder 4">
            <a:extLst>
              <a:ext uri="{FF2B5EF4-FFF2-40B4-BE49-F238E27FC236}">
                <a16:creationId xmlns:a16="http://schemas.microsoft.com/office/drawing/2014/main" id="{BC4C1FD2-38B6-434A-828E-D45480F87C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5471D-C535-A540-AA0D-57602A7F9F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D343DE-CA38-1D4C-A945-88BC8641A2FC}" type="slidenum">
              <a:rPr lang="en-US" smtClean="0"/>
              <a:t>‹#›</a:t>
            </a:fld>
            <a:endParaRPr lang="en-US"/>
          </a:p>
        </p:txBody>
      </p:sp>
    </p:spTree>
    <p:extLst>
      <p:ext uri="{BB962C8B-B14F-4D97-AF65-F5344CB8AC3E}">
        <p14:creationId xmlns:p14="http://schemas.microsoft.com/office/powerpoint/2010/main" val="181615612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www.defencewatch.com.au/defencewatch_files/Cyber20/Defence%20Watch%202020_MAJGEN%20Thompson.pdf"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unsw.adfa.edu.au/our-research/cyber-war-ethics-polic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nsc.crawford.anu.edu.au/sites/default/files/publication/nsc_crawford_anu_edu_au/2017-05/ocassional-paper-6-cyber-ethics.pdf"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baa44158-17ff-40f7-8b38-bbccd6ef65de.filesusr.com/ugd/ce391e_546b5b105fe64af79037d0d2fe70d329.pd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protectivesecurity.gov.au/"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hyperlink" Target="https://www.defence.gov.au/security" TargetMode="External"/><Relationship Id="rId4" Type="http://schemas.openxmlformats.org/officeDocument/2006/relationships/hyperlink" Target="https://www.cyber.gov.au/acsc/view-all-content/is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protectivesecurity.gov.au/"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hyperlink" Target="https://www.cyber.gov.au/acsc/view-all-content/ism"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www.radschool.org.au/magazines/Vol68/pdf/DSPF-Unclass-Version.pdf" TargetMode="External"/><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www.radschool.org.au/magazines/Vol68/pdf/DSPF-Unclass-Version.pdf"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gif"/></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Responsibility_assignment_matrix"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defence.gov.au/about/who-we-are/organisation-structure/joint-capabilities-group"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ideo" Target="https://www.youtube.com/embed/mzq4XaDxfoA?feature=oembed" TargetMode="Externa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0EFB384A-A1D8-4415-A23C-B009E226B17A}"/>
              </a:ext>
            </a:extLst>
          </p:cNvPr>
          <p:cNvSpPr txBox="1">
            <a:spLocks/>
          </p:cNvSpPr>
          <p:nvPr/>
        </p:nvSpPr>
        <p:spPr>
          <a:xfrm>
            <a:off x="3017531" y="1593683"/>
            <a:ext cx="6160302" cy="3662855"/>
          </a:xfrm>
          <a:prstGeom prst="rect">
            <a:avLst/>
          </a:prstGeom>
        </p:spPr>
        <p:txBody>
          <a:bodyPr lIns="91440" tIns="45720" rIns="91440" bIns="4572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latin typeface="Arial"/>
                <a:cs typeface="Arial"/>
              </a:rPr>
              <a:t>SLO 1.1.1 </a:t>
            </a:r>
          </a:p>
          <a:p>
            <a:pPr algn="ctr"/>
            <a:r>
              <a:rPr lang="en-US" dirty="0">
                <a:solidFill>
                  <a:schemeClr val="bg1"/>
                </a:solidFill>
                <a:latin typeface="Arial"/>
                <a:cs typeface="Arial"/>
              </a:rPr>
              <a:t>Apply Digital Analysis</a:t>
            </a:r>
          </a:p>
          <a:p>
            <a:pPr algn="ctr"/>
            <a:r>
              <a:rPr lang="en-US" dirty="0">
                <a:solidFill>
                  <a:schemeClr val="bg1"/>
                </a:solidFill>
                <a:latin typeface="Arial"/>
                <a:cs typeface="Arial"/>
              </a:rPr>
              <a:t>Describe Incident Response Policy and Governance</a:t>
            </a:r>
          </a:p>
          <a:p>
            <a:pPr algn="ctr"/>
            <a:r>
              <a:rPr lang="en-US" dirty="0">
                <a:solidFill>
                  <a:schemeClr val="bg1"/>
                </a:solidFill>
                <a:latin typeface="Avenir Next"/>
              </a:rPr>
              <a:t> </a:t>
            </a:r>
          </a:p>
        </p:txBody>
      </p:sp>
    </p:spTree>
    <p:extLst>
      <p:ext uri="{BB962C8B-B14F-4D97-AF65-F5344CB8AC3E}">
        <p14:creationId xmlns:p14="http://schemas.microsoft.com/office/powerpoint/2010/main" val="482917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4A4D30-8333-42D0-BA3D-61400D29FEEF}"/>
              </a:ext>
            </a:extLst>
          </p:cNvPr>
          <p:cNvSpPr>
            <a:spLocks noGrp="1"/>
          </p:cNvSpPr>
          <p:nvPr>
            <p:ph type="title"/>
          </p:nvPr>
        </p:nvSpPr>
        <p:spPr/>
        <p:txBody>
          <a:bodyPr/>
          <a:lstStyle/>
          <a:p>
            <a:r>
              <a:rPr lang="en-GB">
                <a:cs typeface="Arial"/>
              </a:rPr>
              <a:t>Conceptual Framework </a:t>
            </a:r>
            <a:endParaRPr lang="en-GB"/>
          </a:p>
        </p:txBody>
      </p:sp>
      <p:sp>
        <p:nvSpPr>
          <p:cNvPr id="4" name="TextBox 3">
            <a:extLst>
              <a:ext uri="{FF2B5EF4-FFF2-40B4-BE49-F238E27FC236}">
                <a16:creationId xmlns:a16="http://schemas.microsoft.com/office/drawing/2014/main" id="{E7DFCD74-BA4E-4489-BA3C-CD4BF6672BFF}"/>
              </a:ext>
            </a:extLst>
          </p:cNvPr>
          <p:cNvSpPr txBox="1"/>
          <p:nvPr/>
        </p:nvSpPr>
        <p:spPr>
          <a:xfrm>
            <a:off x="1206500" y="2235200"/>
            <a:ext cx="3403600"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ea typeface="+mn-lt"/>
                <a:cs typeface="+mn-lt"/>
              </a:rPr>
              <a:t>In early 2018 the IWD released the Information Warfare Strategy, which identified four areas of capability:</a:t>
            </a:r>
            <a:endParaRPr lang="en-US" sz="2000">
              <a:ea typeface="+mn-lt"/>
              <a:cs typeface="+mn-lt"/>
            </a:endParaRPr>
          </a:p>
          <a:p>
            <a:endParaRPr lang="en-GB" sz="2000">
              <a:ea typeface="+mn-lt"/>
              <a:cs typeface="+mn-lt"/>
            </a:endParaRPr>
          </a:p>
          <a:p>
            <a:pPr marL="285750" indent="-285750">
              <a:buFont typeface="Arial"/>
              <a:buChar char="•"/>
            </a:pPr>
            <a:r>
              <a:rPr lang="en-GB" sz="2000">
                <a:ea typeface="+mn-lt"/>
                <a:cs typeface="+mn-lt"/>
              </a:rPr>
              <a:t>Self-Defence</a:t>
            </a:r>
            <a:endParaRPr lang="en-US" sz="2000">
              <a:ea typeface="+mn-lt"/>
              <a:cs typeface="+mn-lt"/>
            </a:endParaRPr>
          </a:p>
          <a:p>
            <a:pPr marL="285750" indent="-285750">
              <a:buFont typeface="Arial"/>
              <a:buChar char="•"/>
            </a:pPr>
            <a:r>
              <a:rPr lang="en-GB" sz="2000">
                <a:ea typeface="+mn-lt"/>
                <a:cs typeface="+mn-lt"/>
              </a:rPr>
              <a:t>Passive Defence</a:t>
            </a:r>
            <a:endParaRPr lang="en-US" sz="2000">
              <a:ea typeface="+mn-lt"/>
              <a:cs typeface="+mn-lt"/>
            </a:endParaRPr>
          </a:p>
          <a:p>
            <a:pPr marL="285750" indent="-285750">
              <a:buFont typeface="Arial"/>
              <a:buChar char="•"/>
            </a:pPr>
            <a:r>
              <a:rPr lang="en-GB" sz="2000">
                <a:ea typeface="+mn-lt"/>
                <a:cs typeface="+mn-lt"/>
              </a:rPr>
              <a:t>Active Defence</a:t>
            </a:r>
            <a:endParaRPr lang="en-US" sz="2000">
              <a:ea typeface="+mn-lt"/>
              <a:cs typeface="+mn-lt"/>
            </a:endParaRPr>
          </a:p>
          <a:p>
            <a:pPr marL="285750" indent="-285750">
              <a:buFont typeface="Arial"/>
              <a:buChar char="•"/>
            </a:pPr>
            <a:r>
              <a:rPr lang="en-GB" sz="2000">
                <a:ea typeface="+mn-lt"/>
                <a:cs typeface="+mn-lt"/>
              </a:rPr>
              <a:t>Offence. </a:t>
            </a:r>
            <a:endParaRPr lang="en-US" sz="2000">
              <a:cs typeface="Arial" panose="020B0604020202020204"/>
            </a:endParaRPr>
          </a:p>
          <a:p>
            <a:pPr marL="285750" indent="-285750" algn="l">
              <a:buFont typeface="Arial"/>
              <a:buChar char="•"/>
            </a:pPr>
            <a:endParaRPr lang="en-GB">
              <a:cs typeface="Arial"/>
            </a:endParaRPr>
          </a:p>
        </p:txBody>
      </p:sp>
      <p:pic>
        <p:nvPicPr>
          <p:cNvPr id="5" name="Picture 5" descr="Diagram&#10;&#10;Description automatically generated">
            <a:extLst>
              <a:ext uri="{FF2B5EF4-FFF2-40B4-BE49-F238E27FC236}">
                <a16:creationId xmlns:a16="http://schemas.microsoft.com/office/drawing/2014/main" id="{4D650B58-3D96-4591-AF65-2DB715ED376A}"/>
              </a:ext>
            </a:extLst>
          </p:cNvPr>
          <p:cNvPicPr>
            <a:picLocks noChangeAspect="1"/>
          </p:cNvPicPr>
          <p:nvPr/>
        </p:nvPicPr>
        <p:blipFill>
          <a:blip r:embed="rId3"/>
          <a:stretch>
            <a:fillRect/>
          </a:stretch>
        </p:blipFill>
        <p:spPr>
          <a:xfrm>
            <a:off x="4928558" y="1522540"/>
            <a:ext cx="6768859" cy="4968335"/>
          </a:xfrm>
          <a:prstGeom prst="rect">
            <a:avLst/>
          </a:prstGeom>
        </p:spPr>
      </p:pic>
      <p:sp>
        <p:nvSpPr>
          <p:cNvPr id="6" name="TextBox 5">
            <a:extLst>
              <a:ext uri="{FF2B5EF4-FFF2-40B4-BE49-F238E27FC236}">
                <a16:creationId xmlns:a16="http://schemas.microsoft.com/office/drawing/2014/main" id="{DEB93B8A-6074-44F6-B770-F2AA2B281A56}"/>
              </a:ext>
            </a:extLst>
          </p:cNvPr>
          <p:cNvSpPr txBox="1"/>
          <p:nvPr/>
        </p:nvSpPr>
        <p:spPr>
          <a:xfrm>
            <a:off x="165593" y="6487155"/>
            <a:ext cx="862353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ea typeface="+mn-lt"/>
                <a:cs typeface="+mn-lt"/>
                <a:hlinkClick r:id="rId4"/>
              </a:rPr>
              <a:t>https://www.defencewatch.com.au/defencewatch_files/Cyber20/Defence%20Watch%202020_MAJGEN%20Thompson.pdf</a:t>
            </a:r>
            <a:r>
              <a:rPr lang="en-GB" sz="1100">
                <a:ea typeface="+mn-lt"/>
                <a:cs typeface="+mn-lt"/>
              </a:rPr>
              <a:t> </a:t>
            </a:r>
            <a:endParaRPr lang="en-US" sz="1100"/>
          </a:p>
        </p:txBody>
      </p:sp>
    </p:spTree>
    <p:extLst>
      <p:ext uri="{BB962C8B-B14F-4D97-AF65-F5344CB8AC3E}">
        <p14:creationId xmlns:p14="http://schemas.microsoft.com/office/powerpoint/2010/main" val="51833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F80CE0-DABA-40F6-898D-6DBF7ABF83D6}"/>
              </a:ext>
            </a:extLst>
          </p:cNvPr>
          <p:cNvSpPr>
            <a:spLocks noGrp="1"/>
          </p:cNvSpPr>
          <p:nvPr>
            <p:ph sz="half" idx="1"/>
          </p:nvPr>
        </p:nvSpPr>
        <p:spPr>
          <a:xfrm>
            <a:off x="464141" y="1980829"/>
            <a:ext cx="9702188" cy="3835496"/>
          </a:xfrm>
        </p:spPr>
        <p:txBody>
          <a:bodyPr vert="horz" lIns="91440" tIns="45720" rIns="91440" bIns="45720" rtlCol="0" anchor="t">
            <a:normAutofit/>
          </a:bodyPr>
          <a:lstStyle/>
          <a:p>
            <a:pPr algn="just"/>
            <a:r>
              <a:rPr lang="en-US" sz="2000"/>
              <a:t>Ethics is a branch of philosophy (fundamental nature of knowledge, reality and existence)</a:t>
            </a:r>
            <a:endParaRPr lang="en-US" sz="2000">
              <a:cs typeface="Arial"/>
            </a:endParaRPr>
          </a:p>
          <a:p>
            <a:pPr algn="just"/>
            <a:endParaRPr lang="en-US" sz="2000">
              <a:cs typeface="Arial"/>
            </a:endParaRPr>
          </a:p>
          <a:p>
            <a:pPr algn="just"/>
            <a:r>
              <a:rPr lang="en-US" sz="2000"/>
              <a:t>Ethics considers:</a:t>
            </a:r>
            <a:endParaRPr lang="en-US" sz="2000">
              <a:cs typeface="Arial"/>
            </a:endParaRPr>
          </a:p>
          <a:p>
            <a:pPr lvl="1" algn="just"/>
            <a:r>
              <a:rPr lang="en-US" sz="2000"/>
              <a:t>People’s values, </a:t>
            </a:r>
            <a:endParaRPr lang="en-US" sz="2000">
              <a:cs typeface="Arial"/>
            </a:endParaRPr>
          </a:p>
          <a:p>
            <a:pPr lvl="1" algn="just"/>
            <a:r>
              <a:rPr lang="en-US" sz="2000"/>
              <a:t>Moral principles, </a:t>
            </a:r>
            <a:endParaRPr lang="en-US" sz="2000">
              <a:cs typeface="Arial"/>
            </a:endParaRPr>
          </a:p>
          <a:p>
            <a:pPr lvl="1" algn="just"/>
            <a:r>
              <a:rPr lang="en-US" sz="2000"/>
              <a:t>How people translate these values into cyber security behavior</a:t>
            </a:r>
            <a:endParaRPr lang="en-US" sz="2000">
              <a:cs typeface="Arial"/>
            </a:endParaRPr>
          </a:p>
          <a:p>
            <a:endParaRPr lang="en-AU"/>
          </a:p>
        </p:txBody>
      </p:sp>
      <p:sp>
        <p:nvSpPr>
          <p:cNvPr id="3" name="Title 2">
            <a:extLst>
              <a:ext uri="{FF2B5EF4-FFF2-40B4-BE49-F238E27FC236}">
                <a16:creationId xmlns:a16="http://schemas.microsoft.com/office/drawing/2014/main" id="{9F8D90C1-D648-48AD-BCFA-A53E09C566DE}"/>
              </a:ext>
            </a:extLst>
          </p:cNvPr>
          <p:cNvSpPr>
            <a:spLocks noGrp="1"/>
          </p:cNvSpPr>
          <p:nvPr>
            <p:ph type="title"/>
          </p:nvPr>
        </p:nvSpPr>
        <p:spPr/>
        <p:txBody>
          <a:bodyPr/>
          <a:lstStyle/>
          <a:p>
            <a:r>
              <a:rPr lang="en-AU"/>
              <a:t>Ethics</a:t>
            </a:r>
          </a:p>
        </p:txBody>
      </p:sp>
    </p:spTree>
    <p:extLst>
      <p:ext uri="{BB962C8B-B14F-4D97-AF65-F5344CB8AC3E}">
        <p14:creationId xmlns:p14="http://schemas.microsoft.com/office/powerpoint/2010/main" val="3489449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E1CFF0-3686-478A-90FA-04B245C874B6}"/>
              </a:ext>
            </a:extLst>
          </p:cNvPr>
          <p:cNvSpPr>
            <a:spLocks noGrp="1"/>
          </p:cNvSpPr>
          <p:nvPr>
            <p:ph sz="half" idx="1"/>
          </p:nvPr>
        </p:nvSpPr>
        <p:spPr>
          <a:xfrm>
            <a:off x="-2315" y="2225131"/>
            <a:ext cx="8264453" cy="3830212"/>
          </a:xfrm>
        </p:spPr>
        <p:txBody>
          <a:bodyPr>
            <a:normAutofit/>
          </a:bodyPr>
          <a:lstStyle/>
          <a:p>
            <a:r>
              <a:rPr lang="en-AU" sz="1800" b="1"/>
              <a:t>Service</a:t>
            </a:r>
            <a:r>
              <a:rPr lang="en-AU" sz="1800"/>
              <a:t> – selflessness of character to place the security and interests of our nation and its people ahead of my own</a:t>
            </a:r>
          </a:p>
          <a:p>
            <a:r>
              <a:rPr lang="en-AU" sz="1800" b="1"/>
              <a:t>Courage</a:t>
            </a:r>
            <a:r>
              <a:rPr lang="en-AU" sz="1800"/>
              <a:t> – the strength of character to say and do the right thing, especially in the face of adversity</a:t>
            </a:r>
          </a:p>
          <a:p>
            <a:r>
              <a:rPr lang="en-AU" sz="1800" b="1"/>
              <a:t>Respect</a:t>
            </a:r>
            <a:r>
              <a:rPr lang="en-AU" sz="1800"/>
              <a:t> – the humanity of character to value others and treat them with dignity</a:t>
            </a:r>
          </a:p>
          <a:p>
            <a:r>
              <a:rPr lang="en-AU" sz="1800" b="1"/>
              <a:t>Integrity </a:t>
            </a:r>
            <a:r>
              <a:rPr lang="en-AU" sz="1800"/>
              <a:t>– the consistency of character to align thoughts, words and actions to do what is right</a:t>
            </a:r>
          </a:p>
          <a:p>
            <a:r>
              <a:rPr lang="en-AU" sz="1800" b="1"/>
              <a:t>Excellence</a:t>
            </a:r>
            <a:r>
              <a:rPr lang="en-AU" sz="1800"/>
              <a:t> – the willingness of character to strive each day to be the best I can be, both professionally and personally.</a:t>
            </a:r>
          </a:p>
        </p:txBody>
      </p:sp>
      <p:sp>
        <p:nvSpPr>
          <p:cNvPr id="3" name="Title 2">
            <a:extLst>
              <a:ext uri="{FF2B5EF4-FFF2-40B4-BE49-F238E27FC236}">
                <a16:creationId xmlns:a16="http://schemas.microsoft.com/office/drawing/2014/main" id="{BDB436B6-3696-4B29-BACA-B3CBB35799A9}"/>
              </a:ext>
            </a:extLst>
          </p:cNvPr>
          <p:cNvSpPr>
            <a:spLocks noGrp="1"/>
          </p:cNvSpPr>
          <p:nvPr>
            <p:ph type="title"/>
          </p:nvPr>
        </p:nvSpPr>
        <p:spPr/>
        <p:txBody>
          <a:bodyPr/>
          <a:lstStyle/>
          <a:p>
            <a:r>
              <a:rPr lang="en-AU"/>
              <a:t>ADF Core Values</a:t>
            </a:r>
          </a:p>
        </p:txBody>
      </p:sp>
      <p:pic>
        <p:nvPicPr>
          <p:cNvPr id="5" name="Picture 4" descr="Diagram&#10;&#10;Description automatically generated with medium confidence">
            <a:extLst>
              <a:ext uri="{FF2B5EF4-FFF2-40B4-BE49-F238E27FC236}">
                <a16:creationId xmlns:a16="http://schemas.microsoft.com/office/drawing/2014/main" id="{DB077CCE-74B2-430D-BF56-4D495C27761F}"/>
              </a:ext>
            </a:extLst>
          </p:cNvPr>
          <p:cNvPicPr>
            <a:picLocks noChangeAspect="1"/>
          </p:cNvPicPr>
          <p:nvPr/>
        </p:nvPicPr>
        <p:blipFill>
          <a:blip r:embed="rId3"/>
          <a:stretch>
            <a:fillRect/>
          </a:stretch>
        </p:blipFill>
        <p:spPr>
          <a:xfrm>
            <a:off x="8150428" y="2228049"/>
            <a:ext cx="3455374" cy="3321128"/>
          </a:xfrm>
          <a:prstGeom prst="rect">
            <a:avLst/>
          </a:prstGeom>
        </p:spPr>
      </p:pic>
    </p:spTree>
    <p:extLst>
      <p:ext uri="{BB962C8B-B14F-4D97-AF65-F5344CB8AC3E}">
        <p14:creationId xmlns:p14="http://schemas.microsoft.com/office/powerpoint/2010/main" val="236119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42D058-1D2A-42E4-B06F-9ECD03B80E21}"/>
              </a:ext>
            </a:extLst>
          </p:cNvPr>
          <p:cNvSpPr>
            <a:spLocks noGrp="1"/>
          </p:cNvSpPr>
          <p:nvPr>
            <p:ph sz="half" idx="1"/>
          </p:nvPr>
        </p:nvSpPr>
        <p:spPr>
          <a:xfrm>
            <a:off x="2206438" y="1716119"/>
            <a:ext cx="9443988" cy="4036779"/>
          </a:xfrm>
        </p:spPr>
        <p:txBody>
          <a:bodyPr vert="horz" lIns="91440" tIns="45720" rIns="91440" bIns="45720" rtlCol="0" anchor="t">
            <a:normAutofit/>
          </a:bodyPr>
          <a:lstStyle/>
          <a:p>
            <a:pPr marL="0" indent="0">
              <a:buNone/>
            </a:pPr>
            <a:r>
              <a:rPr lang="en-AU" sz="2000">
                <a:solidFill>
                  <a:srgbClr val="333333"/>
                </a:solidFill>
                <a:latin typeface="Arial"/>
                <a:ea typeface="Times New Roman" panose="02020603050405020304" pitchFamily="18" charset="0"/>
                <a:cs typeface="Times New Roman"/>
              </a:rPr>
              <a:t>"</a:t>
            </a:r>
            <a:r>
              <a:rPr lang="en-AU" sz="2000">
                <a:solidFill>
                  <a:srgbClr val="333333"/>
                </a:solidFill>
                <a:effectLst/>
                <a:latin typeface="Arial"/>
                <a:ea typeface="Times New Roman" panose="02020603050405020304" pitchFamily="18" charset="0"/>
                <a:cs typeface="Times New Roman"/>
              </a:rPr>
              <a:t>The ethical principles that govern kinetic military operations—those enshrined in Just War Theory—are often difficult to apply to cyberwarfare.</a:t>
            </a:r>
            <a:r>
              <a:rPr lang="en-AU" sz="2000">
                <a:solidFill>
                  <a:srgbClr val="333333"/>
                </a:solidFill>
                <a:latin typeface="Arial"/>
                <a:ea typeface="Times New Roman" panose="02020603050405020304" pitchFamily="18" charset="0"/>
                <a:cs typeface="Times New Roman"/>
              </a:rPr>
              <a:t> </a:t>
            </a:r>
            <a:endParaRPr lang="en-AU" sz="2000">
              <a:solidFill>
                <a:srgbClr val="333333"/>
              </a:solidFill>
              <a:effectLst/>
              <a:latin typeface="Arial"/>
              <a:ea typeface="Times New Roman" panose="02020603050405020304" pitchFamily="18" charset="0"/>
              <a:cs typeface="Times New Roman"/>
            </a:endParaRPr>
          </a:p>
          <a:p>
            <a:pPr marL="0" indent="0">
              <a:buNone/>
            </a:pPr>
            <a:endParaRPr lang="en-US" sz="2000">
              <a:solidFill>
                <a:srgbClr val="000000"/>
              </a:solidFill>
              <a:latin typeface="Arial" panose="020B0604020202020204"/>
              <a:ea typeface="Times New Roman" panose="02020603050405020304" pitchFamily="18" charset="0"/>
              <a:cs typeface="Arial" panose="020B0604020202020204"/>
            </a:endParaRPr>
          </a:p>
          <a:p>
            <a:pPr marL="0" indent="0">
              <a:buNone/>
            </a:pPr>
            <a:r>
              <a:rPr lang="en-AU" sz="2000">
                <a:solidFill>
                  <a:srgbClr val="333333"/>
                </a:solidFill>
                <a:effectLst/>
                <a:latin typeface="Arial"/>
                <a:ea typeface="Times New Roman" panose="02020603050405020304" pitchFamily="18" charset="0"/>
                <a:cs typeface="Times New Roman"/>
              </a:rPr>
              <a:t>The traditional distinction between “combatants” and “non-combatants”, and between state and non-state actors, tends to be opaque in cyberspace. Moreover, cyber operations raise ethical dilemmas beyond those that are raised by conventional armed conflict.</a:t>
            </a:r>
            <a:r>
              <a:rPr lang="en-AU" sz="2000">
                <a:solidFill>
                  <a:srgbClr val="333333"/>
                </a:solidFill>
                <a:latin typeface="Arial"/>
                <a:ea typeface="Times New Roman" panose="02020603050405020304" pitchFamily="18" charset="0"/>
                <a:cs typeface="Times New Roman"/>
              </a:rPr>
              <a:t> </a:t>
            </a:r>
          </a:p>
          <a:p>
            <a:pPr marL="0" indent="0">
              <a:buNone/>
            </a:pPr>
            <a:endParaRPr lang="en-US" sz="2000">
              <a:cs typeface="Arial"/>
            </a:endParaRPr>
          </a:p>
          <a:p>
            <a:pPr marL="0" indent="0">
              <a:buNone/>
            </a:pPr>
            <a:r>
              <a:rPr lang="en-AU" sz="2000">
                <a:solidFill>
                  <a:srgbClr val="333333"/>
                </a:solidFill>
                <a:effectLst/>
                <a:latin typeface="Arial"/>
                <a:ea typeface="Times New Roman" panose="02020603050405020304" pitchFamily="18" charset="0"/>
                <a:cs typeface="Times New Roman"/>
              </a:rPr>
              <a:t>For instance, those involved in so-called information warfare campaigns are often required to behave in deeply manipulative ways, beyond what is typically expected of ordinary soldiers</a:t>
            </a:r>
            <a:r>
              <a:rPr lang="en-AU" sz="2000">
                <a:solidFill>
                  <a:srgbClr val="333333"/>
                </a:solidFill>
                <a:latin typeface="Arial"/>
                <a:ea typeface="Times New Roman" panose="02020603050405020304" pitchFamily="18" charset="0"/>
                <a:cs typeface="Times New Roman"/>
              </a:rPr>
              <a:t>".</a:t>
            </a:r>
            <a:r>
              <a:rPr lang="en-AU" sz="2000">
                <a:solidFill>
                  <a:srgbClr val="333333"/>
                </a:solidFill>
                <a:effectLst/>
                <a:latin typeface="Arial"/>
                <a:ea typeface="Times New Roman" panose="02020603050405020304" pitchFamily="18" charset="0"/>
                <a:cs typeface="Times New Roman"/>
              </a:rPr>
              <a:t>  </a:t>
            </a:r>
            <a:endParaRPr lang="en-AU">
              <a:latin typeface="Arial"/>
            </a:endParaRPr>
          </a:p>
        </p:txBody>
      </p:sp>
      <p:sp>
        <p:nvSpPr>
          <p:cNvPr id="3" name="Title 2">
            <a:extLst>
              <a:ext uri="{FF2B5EF4-FFF2-40B4-BE49-F238E27FC236}">
                <a16:creationId xmlns:a16="http://schemas.microsoft.com/office/drawing/2014/main" id="{2F812184-AE9A-43BB-98D2-D9BD274205E8}"/>
              </a:ext>
            </a:extLst>
          </p:cNvPr>
          <p:cNvSpPr>
            <a:spLocks noGrp="1"/>
          </p:cNvSpPr>
          <p:nvPr>
            <p:ph type="title"/>
          </p:nvPr>
        </p:nvSpPr>
        <p:spPr>
          <a:xfrm>
            <a:off x="599287" y="209549"/>
            <a:ext cx="5330134" cy="942975"/>
          </a:xfrm>
        </p:spPr>
        <p:txBody>
          <a:bodyPr/>
          <a:lstStyle/>
          <a:p>
            <a:r>
              <a:rPr lang="en-AU"/>
              <a:t>Cyber Ethics – ADFA quote</a:t>
            </a:r>
          </a:p>
        </p:txBody>
      </p:sp>
      <p:pic>
        <p:nvPicPr>
          <p:cNvPr id="5" name="Picture 4">
            <a:extLst>
              <a:ext uri="{FF2B5EF4-FFF2-40B4-BE49-F238E27FC236}">
                <a16:creationId xmlns:a16="http://schemas.microsoft.com/office/drawing/2014/main" id="{37177DFC-AD69-46A2-BCF5-793C93B69D95}"/>
              </a:ext>
            </a:extLst>
          </p:cNvPr>
          <p:cNvPicPr>
            <a:picLocks noChangeAspect="1"/>
          </p:cNvPicPr>
          <p:nvPr/>
        </p:nvPicPr>
        <p:blipFill>
          <a:blip r:embed="rId3"/>
          <a:stretch>
            <a:fillRect/>
          </a:stretch>
        </p:blipFill>
        <p:spPr>
          <a:xfrm>
            <a:off x="437476" y="3186668"/>
            <a:ext cx="1123262" cy="1843302"/>
          </a:xfrm>
          <a:prstGeom prst="rect">
            <a:avLst/>
          </a:prstGeom>
          <a:ln w="6350">
            <a:solidFill>
              <a:schemeClr val="tx1"/>
            </a:solidFill>
          </a:ln>
        </p:spPr>
      </p:pic>
      <p:sp>
        <p:nvSpPr>
          <p:cNvPr id="4" name="TextBox 3">
            <a:extLst>
              <a:ext uri="{FF2B5EF4-FFF2-40B4-BE49-F238E27FC236}">
                <a16:creationId xmlns:a16="http://schemas.microsoft.com/office/drawing/2014/main" id="{25BAAE18-35CD-44CC-BCB4-FCE1D1EAF61B}"/>
              </a:ext>
            </a:extLst>
          </p:cNvPr>
          <p:cNvSpPr txBox="1"/>
          <p:nvPr/>
        </p:nvSpPr>
        <p:spPr>
          <a:xfrm>
            <a:off x="292292" y="6471765"/>
            <a:ext cx="4518405" cy="261610"/>
          </a:xfrm>
          <a:prstGeom prst="rect">
            <a:avLst/>
          </a:prstGeom>
          <a:noFill/>
        </p:spPr>
        <p:txBody>
          <a:bodyPr wrap="square" lIns="91440" tIns="45720" rIns="91440" bIns="45720" rtlCol="0" anchor="t">
            <a:spAutoFit/>
          </a:bodyPr>
          <a:lstStyle/>
          <a:p>
            <a:r>
              <a:rPr lang="en-AU" sz="1100" u="sng">
                <a:effectLst/>
                <a:latin typeface="Calibri"/>
                <a:ea typeface="Times New Roman" panose="02020603050405020304" pitchFamily="18" charset="0"/>
                <a:cs typeface="Times New Roman"/>
                <a:hlinkClick r:id="rId4">
                  <a:extLst>
                    <a:ext uri="{A12FA001-AC4F-418D-AE19-62706E023703}">
                      <ahyp:hlinkClr xmlns:ahyp="http://schemas.microsoft.com/office/drawing/2018/hyperlinkcolor" val="tx"/>
                    </a:ext>
                  </a:extLst>
                </a:hlinkClick>
              </a:rPr>
              <a:t>https://unsw.adfa.edu.au/our-research/cyber-war-ethics-policy</a:t>
            </a:r>
            <a:r>
              <a:rPr lang="en-AU" sz="1100">
                <a:latin typeface="Calibri"/>
                <a:ea typeface="Times New Roman" panose="02020603050405020304" pitchFamily="18" charset="0"/>
                <a:cs typeface="Times New Roman"/>
              </a:rPr>
              <a:t> </a:t>
            </a:r>
            <a:endParaRPr lang="en-AU" sz="11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4472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44D25-4F73-4657-BA8C-F2E4967C6C7E}"/>
              </a:ext>
            </a:extLst>
          </p:cNvPr>
          <p:cNvSpPr>
            <a:spLocks noGrp="1"/>
          </p:cNvSpPr>
          <p:nvPr>
            <p:ph type="title"/>
          </p:nvPr>
        </p:nvSpPr>
        <p:spPr/>
        <p:txBody>
          <a:bodyPr/>
          <a:lstStyle/>
          <a:p>
            <a:r>
              <a:rPr lang="en-GB">
                <a:cs typeface="Arial"/>
              </a:rPr>
              <a:t>Ethical Considerations  </a:t>
            </a:r>
            <a:endParaRPr lang="en-GB"/>
          </a:p>
        </p:txBody>
      </p:sp>
      <p:sp>
        <p:nvSpPr>
          <p:cNvPr id="4" name="TextBox 3">
            <a:extLst>
              <a:ext uri="{FF2B5EF4-FFF2-40B4-BE49-F238E27FC236}">
                <a16:creationId xmlns:a16="http://schemas.microsoft.com/office/drawing/2014/main" id="{F58E1F65-1019-4299-AC65-F485C6873619}"/>
              </a:ext>
            </a:extLst>
          </p:cNvPr>
          <p:cNvSpPr txBox="1"/>
          <p:nvPr/>
        </p:nvSpPr>
        <p:spPr>
          <a:xfrm>
            <a:off x="1342843" y="2356930"/>
            <a:ext cx="8896709"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000">
                <a:ea typeface="+mn-lt"/>
                <a:cs typeface="+mn-lt"/>
              </a:rPr>
              <a:t>The ADF is underpinned by the Australian Defence Doctrine </a:t>
            </a:r>
          </a:p>
          <a:p>
            <a:r>
              <a:rPr lang="en-GB" sz="2000">
                <a:ea typeface="+mn-lt"/>
                <a:cs typeface="+mn-lt"/>
              </a:rPr>
              <a:t>  </a:t>
            </a:r>
            <a:endParaRPr lang="en-GB" sz="2000">
              <a:cs typeface="Arial"/>
            </a:endParaRPr>
          </a:p>
          <a:p>
            <a:pPr marL="285750" indent="-285750">
              <a:buFont typeface="Arial"/>
              <a:buChar char="•"/>
            </a:pPr>
            <a:r>
              <a:rPr lang="en-GB" sz="2000">
                <a:ea typeface="+mn-lt"/>
                <a:cs typeface="+mn-lt"/>
              </a:rPr>
              <a:t>The ADF Cyber Command has a strong record of compliance with applicable domestic and international laws</a:t>
            </a:r>
          </a:p>
          <a:p>
            <a:endParaRPr lang="en-GB" sz="2000">
              <a:cs typeface="Arial"/>
            </a:endParaRPr>
          </a:p>
          <a:p>
            <a:pPr marL="342900" indent="-342900">
              <a:buFont typeface="Arial" panose="020B0604020202020204" pitchFamily="34" charset="0"/>
              <a:buChar char="•"/>
            </a:pPr>
            <a:r>
              <a:rPr lang="en-GB" sz="2000">
                <a:ea typeface="+mn-lt"/>
                <a:cs typeface="+mn-lt"/>
              </a:rPr>
              <a:t>ADF’s management of cyber security risks at the core involves trade-offs between balancing security and privacy considerations</a:t>
            </a:r>
            <a:endParaRPr lang="en-US" sz="2000"/>
          </a:p>
          <a:p>
            <a:endParaRPr lang="en-GB" sz="2000"/>
          </a:p>
          <a:p>
            <a:pPr algn="l"/>
            <a:endParaRPr lang="en-GB">
              <a:cs typeface="Arial"/>
            </a:endParaRPr>
          </a:p>
        </p:txBody>
      </p:sp>
    </p:spTree>
    <p:extLst>
      <p:ext uri="{BB962C8B-B14F-4D97-AF65-F5344CB8AC3E}">
        <p14:creationId xmlns:p14="http://schemas.microsoft.com/office/powerpoint/2010/main" val="1884470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1E0807-7BF9-454C-81D6-04A959C62CC4}"/>
              </a:ext>
            </a:extLst>
          </p:cNvPr>
          <p:cNvSpPr>
            <a:spLocks noGrp="1"/>
          </p:cNvSpPr>
          <p:nvPr>
            <p:ph sz="half" idx="1"/>
          </p:nvPr>
        </p:nvSpPr>
        <p:spPr>
          <a:xfrm>
            <a:off x="3927547" y="1864359"/>
            <a:ext cx="8264453" cy="3936138"/>
          </a:xfrm>
        </p:spPr>
        <p:txBody>
          <a:bodyPr vert="horz" lIns="91440" tIns="45720" rIns="91440" bIns="45720" rtlCol="0" anchor="t">
            <a:normAutofit/>
          </a:bodyPr>
          <a:lstStyle/>
          <a:p>
            <a:pPr marL="0" indent="0">
              <a:spcBef>
                <a:spcPts val="0"/>
              </a:spcBef>
              <a:buNone/>
            </a:pPr>
            <a:r>
              <a:rPr lang="en-AU" sz="2000"/>
              <a:t>Challenging ethical issues for ADF’s Joint Cyber Unit include:</a:t>
            </a:r>
            <a:br>
              <a:rPr lang="en-AU" sz="2000"/>
            </a:br>
            <a:endParaRPr lang="en-AU" sz="2000">
              <a:cs typeface="Arial"/>
            </a:endParaRPr>
          </a:p>
          <a:p>
            <a:pPr lvl="1">
              <a:spcBef>
                <a:spcPts val="0"/>
              </a:spcBef>
              <a:buFontTx/>
              <a:buChar char="-"/>
            </a:pPr>
            <a:r>
              <a:rPr lang="en-AU" sz="2000"/>
              <a:t>Subjective interpretation of intent</a:t>
            </a:r>
            <a:br>
              <a:rPr lang="en-AU" sz="2000"/>
            </a:br>
            <a:endParaRPr lang="en-AU" sz="2000">
              <a:cs typeface="Arial"/>
            </a:endParaRPr>
          </a:p>
          <a:p>
            <a:pPr lvl="1">
              <a:spcBef>
                <a:spcPts val="0"/>
              </a:spcBef>
              <a:buFontTx/>
              <a:buChar char="-"/>
            </a:pPr>
            <a:r>
              <a:rPr lang="en-AU" sz="2000"/>
              <a:t>Technological aggression</a:t>
            </a:r>
            <a:br>
              <a:rPr lang="en-AU" sz="2000"/>
            </a:br>
            <a:endParaRPr lang="en-AU" sz="2000">
              <a:cs typeface="Arial"/>
            </a:endParaRPr>
          </a:p>
          <a:p>
            <a:pPr lvl="1">
              <a:spcBef>
                <a:spcPts val="0"/>
              </a:spcBef>
              <a:buFontTx/>
              <a:buChar char="-"/>
            </a:pPr>
            <a:r>
              <a:rPr lang="en-AU" sz="2000"/>
              <a:t>Anonymity of cyber weapons</a:t>
            </a:r>
            <a:br>
              <a:rPr lang="en-AU" sz="2000"/>
            </a:br>
            <a:endParaRPr lang="en-AU" sz="2000">
              <a:cs typeface="Arial"/>
            </a:endParaRPr>
          </a:p>
          <a:p>
            <a:pPr lvl="1">
              <a:spcBef>
                <a:spcPts val="0"/>
              </a:spcBef>
              <a:buFontTx/>
              <a:buChar char="-"/>
            </a:pPr>
            <a:r>
              <a:rPr lang="en-AU" sz="2000"/>
              <a:t>Unintended proliferations , and </a:t>
            </a:r>
            <a:br>
              <a:rPr lang="en-AU" sz="2000"/>
            </a:br>
            <a:endParaRPr lang="en-AU" sz="2000">
              <a:cs typeface="Arial"/>
            </a:endParaRPr>
          </a:p>
          <a:p>
            <a:pPr lvl="1">
              <a:spcBef>
                <a:spcPts val="0"/>
              </a:spcBef>
              <a:buFontTx/>
              <a:buChar char="-"/>
            </a:pPr>
            <a:r>
              <a:rPr lang="en-AU" sz="2000"/>
              <a:t>The targeting of critical infrastructure</a:t>
            </a:r>
            <a:endParaRPr lang="en-AU" sz="2000">
              <a:cs typeface="Arial"/>
            </a:endParaRPr>
          </a:p>
        </p:txBody>
      </p:sp>
      <p:sp>
        <p:nvSpPr>
          <p:cNvPr id="3" name="Title 2">
            <a:extLst>
              <a:ext uri="{FF2B5EF4-FFF2-40B4-BE49-F238E27FC236}">
                <a16:creationId xmlns:a16="http://schemas.microsoft.com/office/drawing/2014/main" id="{C133B4C4-951C-49FB-A736-5793F5DAFCE2}"/>
              </a:ext>
            </a:extLst>
          </p:cNvPr>
          <p:cNvSpPr>
            <a:spLocks noGrp="1"/>
          </p:cNvSpPr>
          <p:nvPr>
            <p:ph type="title"/>
          </p:nvPr>
        </p:nvSpPr>
        <p:spPr/>
        <p:txBody>
          <a:bodyPr/>
          <a:lstStyle/>
          <a:p>
            <a:r>
              <a:rPr lang="en-AU"/>
              <a:t>Ethical Considerations continued</a:t>
            </a:r>
          </a:p>
        </p:txBody>
      </p:sp>
      <p:pic>
        <p:nvPicPr>
          <p:cNvPr id="4" name="Picture 3" descr="A close-up of a calculator&#10;&#10;Description automatically generated with medium confidence">
            <a:extLst>
              <a:ext uri="{FF2B5EF4-FFF2-40B4-BE49-F238E27FC236}">
                <a16:creationId xmlns:a16="http://schemas.microsoft.com/office/drawing/2014/main" id="{C5503F9A-213E-4089-806C-E008EB56BBFA}"/>
              </a:ext>
            </a:extLst>
          </p:cNvPr>
          <p:cNvPicPr>
            <a:picLocks noChangeAspect="1"/>
          </p:cNvPicPr>
          <p:nvPr/>
        </p:nvPicPr>
        <p:blipFill>
          <a:blip r:embed="rId3"/>
          <a:stretch>
            <a:fillRect/>
          </a:stretch>
        </p:blipFill>
        <p:spPr>
          <a:xfrm rot="213901">
            <a:off x="444512" y="3035329"/>
            <a:ext cx="3196167" cy="2130778"/>
          </a:xfrm>
          <a:prstGeom prst="rect">
            <a:avLst/>
          </a:prstGeom>
        </p:spPr>
      </p:pic>
    </p:spTree>
    <p:extLst>
      <p:ext uri="{BB962C8B-B14F-4D97-AF65-F5344CB8AC3E}">
        <p14:creationId xmlns:p14="http://schemas.microsoft.com/office/powerpoint/2010/main" val="2670486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83F7AF5-9F65-4D38-BD10-4AD96E1BC181}"/>
              </a:ext>
            </a:extLst>
          </p:cNvPr>
          <p:cNvSpPr>
            <a:spLocks noGrp="1"/>
          </p:cNvSpPr>
          <p:nvPr>
            <p:ph type="title"/>
          </p:nvPr>
        </p:nvSpPr>
        <p:spPr>
          <a:xfrm>
            <a:off x="461064" y="304799"/>
            <a:ext cx="5330134" cy="942975"/>
          </a:xfrm>
        </p:spPr>
        <p:txBody>
          <a:bodyPr/>
          <a:lstStyle/>
          <a:p>
            <a:r>
              <a:rPr lang="en-GB">
                <a:cs typeface="Arial"/>
              </a:rPr>
              <a:t>Ethical Considerations conclusion</a:t>
            </a:r>
            <a:endParaRPr lang="en-GB"/>
          </a:p>
        </p:txBody>
      </p:sp>
      <p:sp>
        <p:nvSpPr>
          <p:cNvPr id="6" name="TextBox 5">
            <a:extLst>
              <a:ext uri="{FF2B5EF4-FFF2-40B4-BE49-F238E27FC236}">
                <a16:creationId xmlns:a16="http://schemas.microsoft.com/office/drawing/2014/main" id="{BE048BAA-00E5-40D2-B566-8C2E722F4097}"/>
              </a:ext>
            </a:extLst>
          </p:cNvPr>
          <p:cNvSpPr txBox="1"/>
          <p:nvPr/>
        </p:nvSpPr>
        <p:spPr>
          <a:xfrm>
            <a:off x="980537" y="1897206"/>
            <a:ext cx="11211463" cy="4585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ea typeface="+mn-lt"/>
                <a:cs typeface="+mn-lt"/>
              </a:rPr>
              <a:t>  </a:t>
            </a:r>
            <a:endParaRPr lang="en-GB" sz="2400" dirty="0"/>
          </a:p>
          <a:p>
            <a:r>
              <a:rPr lang="en-GB" sz="2000" dirty="0">
                <a:ea typeface="+mn-lt"/>
                <a:cs typeface="+mn-lt"/>
              </a:rPr>
              <a:t>Fundamental questions that the ADF needs to address are:</a:t>
            </a:r>
            <a:endParaRPr lang="en-GB" sz="2000" dirty="0">
              <a:cs typeface="Arial"/>
            </a:endParaRPr>
          </a:p>
          <a:p>
            <a:r>
              <a:rPr lang="en-GB" sz="2000" dirty="0">
                <a:ea typeface="+mn-lt"/>
                <a:cs typeface="+mn-lt"/>
              </a:rPr>
              <a:t>  </a:t>
            </a:r>
          </a:p>
          <a:p>
            <a:pPr marL="742950" lvl="1" indent="-285750">
              <a:buFont typeface="Arial"/>
              <a:buChar char="•"/>
            </a:pPr>
            <a:r>
              <a:rPr lang="en-GB" sz="2000" dirty="0">
                <a:ea typeface="+mn-lt"/>
                <a:cs typeface="+mn-lt"/>
              </a:rPr>
              <a:t>How we act and react?</a:t>
            </a:r>
          </a:p>
          <a:p>
            <a:pPr lvl="1"/>
            <a:endParaRPr lang="en-GB" sz="2000">
              <a:cs typeface="Arial" panose="020B0604020202020204"/>
            </a:endParaRPr>
          </a:p>
          <a:p>
            <a:pPr marL="742950" lvl="1" indent="-285750">
              <a:buFont typeface="Arial"/>
              <a:buChar char="•"/>
            </a:pPr>
            <a:r>
              <a:rPr lang="en-GB" sz="2000" dirty="0">
                <a:ea typeface="+mn-lt"/>
                <a:cs typeface="+mn-lt"/>
              </a:rPr>
              <a:t>What values should we aim to promote?</a:t>
            </a:r>
            <a:br>
              <a:rPr lang="en-GB" sz="2000" dirty="0">
                <a:ea typeface="+mn-lt"/>
                <a:cs typeface="+mn-lt"/>
              </a:rPr>
            </a:br>
            <a:endParaRPr lang="en-GB" sz="2000">
              <a:cs typeface="Arial" panose="020B0604020202020204"/>
            </a:endParaRPr>
          </a:p>
          <a:p>
            <a:pPr marL="742950" lvl="1" indent="-285750">
              <a:buFont typeface="Arial"/>
              <a:buChar char="•"/>
            </a:pPr>
            <a:r>
              <a:rPr lang="en-GB" sz="2000" dirty="0">
                <a:ea typeface="+mn-lt"/>
                <a:cs typeface="+mn-lt"/>
              </a:rPr>
              <a:t>What means of anticipating and responding to the cyber security risks are reasonable and importantly, publicly justifiable. </a:t>
            </a:r>
            <a:endParaRPr lang="en-GB" sz="2000" dirty="0">
              <a:cs typeface="Arial" panose="020B0604020202020204"/>
            </a:endParaRPr>
          </a:p>
          <a:p>
            <a:r>
              <a:rPr lang="en-GB" dirty="0">
                <a:ea typeface="+mn-lt"/>
                <a:cs typeface="+mn-lt"/>
              </a:rPr>
              <a:t>  </a:t>
            </a:r>
          </a:p>
          <a:p>
            <a:endParaRPr lang="en-GB">
              <a:ea typeface="+mn-lt"/>
              <a:cs typeface="+mn-lt"/>
            </a:endParaRPr>
          </a:p>
          <a:p>
            <a:endParaRPr lang="en-GB">
              <a:ea typeface="+mn-lt"/>
              <a:cs typeface="+mn-lt"/>
            </a:endParaRPr>
          </a:p>
          <a:p>
            <a:endParaRPr lang="en-GB"/>
          </a:p>
          <a:p>
            <a:r>
              <a:rPr lang="en-GB" dirty="0">
                <a:ea typeface="+mn-lt"/>
                <a:cs typeface="+mn-lt"/>
              </a:rPr>
              <a:t>  </a:t>
            </a:r>
            <a:endParaRPr lang="en-GB" dirty="0"/>
          </a:p>
          <a:p>
            <a:endParaRPr lang="en-GB">
              <a:cs typeface="Arial"/>
            </a:endParaRPr>
          </a:p>
        </p:txBody>
      </p:sp>
      <p:sp>
        <p:nvSpPr>
          <p:cNvPr id="2" name="TextBox 1">
            <a:extLst>
              <a:ext uri="{FF2B5EF4-FFF2-40B4-BE49-F238E27FC236}">
                <a16:creationId xmlns:a16="http://schemas.microsoft.com/office/drawing/2014/main" id="{F0415F27-F481-457E-A3D2-FD04B98DCE1C}"/>
              </a:ext>
            </a:extLst>
          </p:cNvPr>
          <p:cNvSpPr txBox="1"/>
          <p:nvPr/>
        </p:nvSpPr>
        <p:spPr>
          <a:xfrm>
            <a:off x="105586" y="6394353"/>
            <a:ext cx="9081332" cy="538609"/>
          </a:xfrm>
          <a:prstGeom prst="rect">
            <a:avLst/>
          </a:prstGeom>
          <a:noFill/>
        </p:spPr>
        <p:txBody>
          <a:bodyPr wrap="none" rtlCol="0">
            <a:spAutoFit/>
          </a:bodyPr>
          <a:lstStyle/>
          <a:p>
            <a:r>
              <a:rPr lang="en-GB" sz="1100">
                <a:ea typeface="+mn-lt"/>
                <a:cs typeface="+mn-lt"/>
              </a:rPr>
              <a:t>Source: </a:t>
            </a:r>
            <a:r>
              <a:rPr lang="en-US" sz="1100">
                <a:ea typeface="+mn-lt"/>
                <a:cs typeface="+mn-lt"/>
                <a:hlinkClick r:id="rId3">
                  <a:extLst>
                    <a:ext uri="{A12FA001-AC4F-418D-AE19-62706E023703}">
                      <ahyp:hlinkClr xmlns:ahyp="http://schemas.microsoft.com/office/drawing/2018/hyperlinkcolor" val="tx"/>
                    </a:ext>
                  </a:extLst>
                </a:hlinkClick>
              </a:rPr>
              <a:t>https://nsc.crawford.anu.edu.au/sites/default/files/publication/nsc_crawford_anu_edu_au/2017-05/ocassional-paper-6-cyber-ethics.pdf</a:t>
            </a:r>
            <a:r>
              <a:rPr lang="en-GB" sz="1100">
                <a:ea typeface="+mn-lt"/>
                <a:cs typeface="+mn-lt"/>
              </a:rPr>
              <a:t> </a:t>
            </a:r>
            <a:endParaRPr lang="en-GB" sz="1100"/>
          </a:p>
          <a:p>
            <a:endParaRPr lang="en-AU"/>
          </a:p>
        </p:txBody>
      </p:sp>
    </p:spTree>
    <p:extLst>
      <p:ext uri="{BB962C8B-B14F-4D97-AF65-F5344CB8AC3E}">
        <p14:creationId xmlns:p14="http://schemas.microsoft.com/office/powerpoint/2010/main" val="1264927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4FF25-3006-4617-A6C2-39512AD747B5}"/>
              </a:ext>
            </a:extLst>
          </p:cNvPr>
          <p:cNvSpPr>
            <a:spLocks noGrp="1"/>
          </p:cNvSpPr>
          <p:nvPr>
            <p:ph type="title"/>
          </p:nvPr>
        </p:nvSpPr>
        <p:spPr/>
        <p:txBody>
          <a:bodyPr/>
          <a:lstStyle/>
          <a:p>
            <a:r>
              <a:rPr lang="en-AU"/>
              <a:t>WoG Cyber </a:t>
            </a:r>
            <a:br>
              <a:rPr lang="en-AU"/>
            </a:br>
            <a:r>
              <a:rPr lang="en-AU"/>
              <a:t>Capabilities</a:t>
            </a:r>
          </a:p>
        </p:txBody>
      </p:sp>
      <p:pic>
        <p:nvPicPr>
          <p:cNvPr id="5" name="Picture 4">
            <a:extLst>
              <a:ext uri="{FF2B5EF4-FFF2-40B4-BE49-F238E27FC236}">
                <a16:creationId xmlns:a16="http://schemas.microsoft.com/office/drawing/2014/main" id="{3E09C704-B5CC-482F-BA2D-B63EAACAAF0E}"/>
              </a:ext>
            </a:extLst>
          </p:cNvPr>
          <p:cNvPicPr>
            <a:picLocks noChangeAspect="1"/>
          </p:cNvPicPr>
          <p:nvPr/>
        </p:nvPicPr>
        <p:blipFill>
          <a:blip r:embed="rId3"/>
          <a:stretch>
            <a:fillRect/>
          </a:stretch>
        </p:blipFill>
        <p:spPr>
          <a:xfrm>
            <a:off x="2350550" y="587141"/>
            <a:ext cx="8620272" cy="5880587"/>
          </a:xfrm>
          <a:prstGeom prst="rect">
            <a:avLst/>
          </a:prstGeom>
        </p:spPr>
      </p:pic>
      <p:sp>
        <p:nvSpPr>
          <p:cNvPr id="7" name="TextBox 6">
            <a:extLst>
              <a:ext uri="{FF2B5EF4-FFF2-40B4-BE49-F238E27FC236}">
                <a16:creationId xmlns:a16="http://schemas.microsoft.com/office/drawing/2014/main" id="{4C967595-D10A-4613-A832-AA5239DDF6BA}"/>
              </a:ext>
            </a:extLst>
          </p:cNvPr>
          <p:cNvSpPr txBox="1"/>
          <p:nvPr/>
        </p:nvSpPr>
        <p:spPr>
          <a:xfrm>
            <a:off x="90819" y="6553201"/>
            <a:ext cx="7657518" cy="261610"/>
          </a:xfrm>
          <a:prstGeom prst="rect">
            <a:avLst/>
          </a:prstGeom>
          <a:noFill/>
        </p:spPr>
        <p:txBody>
          <a:bodyPr wrap="square">
            <a:spAutoFit/>
          </a:bodyPr>
          <a:lstStyle/>
          <a:p>
            <a:r>
              <a:rPr lang="en-AU" sz="1100" u="sng">
                <a:effectLst/>
                <a:latin typeface="Calibri" panose="020F0502020204030204"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https://baa44158-17ff-40f7-8b38-bbccd6ef65de.filesusr.com/ugd/ce391e_546b5b105fe64af79037d0d2fe70d329.pdf</a:t>
            </a:r>
            <a:endParaRPr lang="en-AU" sz="1100"/>
          </a:p>
        </p:txBody>
      </p:sp>
    </p:spTree>
    <p:extLst>
      <p:ext uri="{BB962C8B-B14F-4D97-AF65-F5344CB8AC3E}">
        <p14:creationId xmlns:p14="http://schemas.microsoft.com/office/powerpoint/2010/main" val="3133928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t>Policy and Governance</a:t>
            </a:r>
          </a:p>
        </p:txBody>
      </p:sp>
      <p:sp>
        <p:nvSpPr>
          <p:cNvPr id="2" name="Flowchart: Terminator 1">
            <a:extLst>
              <a:ext uri="{FF2B5EF4-FFF2-40B4-BE49-F238E27FC236}">
                <a16:creationId xmlns:a16="http://schemas.microsoft.com/office/drawing/2014/main" id="{E71816D0-67C8-F438-7B6A-6365714D71B2}"/>
              </a:ext>
            </a:extLst>
          </p:cNvPr>
          <p:cNvSpPr/>
          <p:nvPr/>
        </p:nvSpPr>
        <p:spPr>
          <a:xfrm>
            <a:off x="4957894" y="1459684"/>
            <a:ext cx="2457974" cy="52850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WoG</a:t>
            </a:r>
            <a:endParaRPr lang="en-AU"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p:txBody>
      </p:sp>
      <p:cxnSp>
        <p:nvCxnSpPr>
          <p:cNvPr id="6" name="Connector: Elbow 5">
            <a:extLst>
              <a:ext uri="{FF2B5EF4-FFF2-40B4-BE49-F238E27FC236}">
                <a16:creationId xmlns:a16="http://schemas.microsoft.com/office/drawing/2014/main" id="{126C5444-CD74-12B6-B1F8-865A713AB728}"/>
              </a:ext>
            </a:extLst>
          </p:cNvPr>
          <p:cNvCxnSpPr>
            <a:cxnSpLocks/>
            <a:stCxn id="2" idx="2"/>
          </p:cNvCxnSpPr>
          <p:nvPr/>
        </p:nvCxnSpPr>
        <p:spPr>
          <a:xfrm rot="5400000">
            <a:off x="4700634" y="1122728"/>
            <a:ext cx="620784" cy="23517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B7CF386-99EB-E951-D2F5-07503475B764}"/>
              </a:ext>
            </a:extLst>
          </p:cNvPr>
          <p:cNvSpPr/>
          <p:nvPr/>
        </p:nvSpPr>
        <p:spPr>
          <a:xfrm>
            <a:off x="1805032" y="2298583"/>
            <a:ext cx="1919681" cy="6207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pitchFamily="34" charset="0"/>
                <a:cs typeface="Arial" panose="020B0604020202020204" pitchFamily="34" charset="0"/>
              </a:rPr>
              <a:t>Attorney General</a:t>
            </a:r>
          </a:p>
        </p:txBody>
      </p:sp>
      <p:sp>
        <p:nvSpPr>
          <p:cNvPr id="23" name="Rectangle: Rounded Corners 22">
            <a:extLst>
              <a:ext uri="{FF2B5EF4-FFF2-40B4-BE49-F238E27FC236}">
                <a16:creationId xmlns:a16="http://schemas.microsoft.com/office/drawing/2014/main" id="{3E324D48-0DD6-2779-86A8-2AC31707D4AD}"/>
              </a:ext>
            </a:extLst>
          </p:cNvPr>
          <p:cNvSpPr/>
          <p:nvPr/>
        </p:nvSpPr>
        <p:spPr>
          <a:xfrm>
            <a:off x="7526326" y="2265027"/>
            <a:ext cx="2114024" cy="744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pitchFamily="34" charset="0"/>
                <a:cs typeface="Arial" panose="020B0604020202020204" pitchFamily="34" charset="0"/>
              </a:rPr>
              <a:t>Minister for Defence</a:t>
            </a:r>
            <a:endParaRPr lang="en-AU" sz="1600" b="1">
              <a:solidFill>
                <a:schemeClr val="tx1"/>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812D63C3-F008-EA88-E581-1FE3A7AB7636}"/>
              </a:ext>
            </a:extLst>
          </p:cNvPr>
          <p:cNvCxnSpPr>
            <a:stCxn id="7" idx="2"/>
          </p:cNvCxnSpPr>
          <p:nvPr/>
        </p:nvCxnSpPr>
        <p:spPr>
          <a:xfrm flipH="1">
            <a:off x="2759978" y="2919368"/>
            <a:ext cx="4895" cy="461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F3583F7-F9ED-C283-4BF3-BF0046CC744E}"/>
              </a:ext>
            </a:extLst>
          </p:cNvPr>
          <p:cNvSpPr/>
          <p:nvPr/>
        </p:nvSpPr>
        <p:spPr>
          <a:xfrm>
            <a:off x="1900106" y="3431097"/>
            <a:ext cx="1719743" cy="16106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hlinkClick r:id="rId3"/>
              </a:rPr>
              <a:t>Australian Government Protective Security Policy Framework</a:t>
            </a:r>
            <a:endParaRPr lang="en-AU"/>
          </a:p>
        </p:txBody>
      </p:sp>
      <p:cxnSp>
        <p:nvCxnSpPr>
          <p:cNvPr id="17" name="Straight Arrow Connector 16">
            <a:extLst>
              <a:ext uri="{FF2B5EF4-FFF2-40B4-BE49-F238E27FC236}">
                <a16:creationId xmlns:a16="http://schemas.microsoft.com/office/drawing/2014/main" id="{6C4DC8D1-1F33-131F-BEFA-A4BAF5678E86}"/>
              </a:ext>
            </a:extLst>
          </p:cNvPr>
          <p:cNvCxnSpPr>
            <a:cxnSpLocks/>
          </p:cNvCxnSpPr>
          <p:nvPr/>
        </p:nvCxnSpPr>
        <p:spPr>
          <a:xfrm>
            <a:off x="6186881" y="2608976"/>
            <a:ext cx="12289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B8545453-2179-9D95-C32D-C419B2344080}"/>
              </a:ext>
            </a:extLst>
          </p:cNvPr>
          <p:cNvCxnSpPr>
            <a:cxnSpLocks/>
            <a:stCxn id="23" idx="2"/>
          </p:cNvCxnSpPr>
          <p:nvPr/>
        </p:nvCxnSpPr>
        <p:spPr>
          <a:xfrm rot="5400000">
            <a:off x="7734807" y="2800676"/>
            <a:ext cx="640050" cy="1057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BA329F7-1DDA-6574-6CE4-47217EF03982}"/>
              </a:ext>
            </a:extLst>
          </p:cNvPr>
          <p:cNvCxnSpPr>
            <a:cxnSpLocks/>
          </p:cNvCxnSpPr>
          <p:nvPr/>
        </p:nvCxnSpPr>
        <p:spPr>
          <a:xfrm flipH="1">
            <a:off x="6398002" y="3989768"/>
            <a:ext cx="1" cy="245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AFDABEA8-10CE-649A-E902-CD1375EE3FAB}"/>
              </a:ext>
            </a:extLst>
          </p:cNvPr>
          <p:cNvSpPr/>
          <p:nvPr/>
        </p:nvSpPr>
        <p:spPr>
          <a:xfrm>
            <a:off x="5352176" y="3229759"/>
            <a:ext cx="2063691" cy="7600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pitchFamily="34" charset="0"/>
                <a:cs typeface="Arial" panose="020B0604020202020204" pitchFamily="34" charset="0"/>
              </a:rPr>
              <a:t>Australian Signals Directorate</a:t>
            </a:r>
            <a:endParaRPr lang="en-AU" sz="1600" b="1">
              <a:solidFill>
                <a:schemeClr val="tx1"/>
              </a:solidFill>
              <a:latin typeface="Arial" panose="020B0604020202020204" pitchFamily="34" charset="0"/>
              <a:cs typeface="Arial" panose="020B0604020202020204" pitchFamily="34" charset="0"/>
            </a:endParaRPr>
          </a:p>
        </p:txBody>
      </p:sp>
      <p:sp>
        <p:nvSpPr>
          <p:cNvPr id="46" name="Rectangle: Rounded Corners 45">
            <a:extLst>
              <a:ext uri="{FF2B5EF4-FFF2-40B4-BE49-F238E27FC236}">
                <a16:creationId xmlns:a16="http://schemas.microsoft.com/office/drawing/2014/main" id="{D53149C8-A66A-BA46-9596-A8D613EC2C20}"/>
              </a:ext>
            </a:extLst>
          </p:cNvPr>
          <p:cNvSpPr/>
          <p:nvPr/>
        </p:nvSpPr>
        <p:spPr>
          <a:xfrm>
            <a:off x="5360564" y="4269993"/>
            <a:ext cx="2114024" cy="74413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pitchFamily="34" charset="0"/>
                <a:cs typeface="Arial" panose="020B0604020202020204" pitchFamily="34" charset="0"/>
              </a:rPr>
              <a:t>Australian Cyber Security Centre</a:t>
            </a:r>
            <a:endParaRPr lang="en-AU" sz="1600" b="1">
              <a:solidFill>
                <a:schemeClr val="tx1"/>
              </a:solidFill>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C5D5F389-AAE7-112B-78D5-CCE9A4442807}"/>
              </a:ext>
            </a:extLst>
          </p:cNvPr>
          <p:cNvSpPr/>
          <p:nvPr/>
        </p:nvSpPr>
        <p:spPr>
          <a:xfrm>
            <a:off x="5524148" y="5324918"/>
            <a:ext cx="1719743" cy="9885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hlinkClick r:id="rId4"/>
              </a:rPr>
              <a:t>Information Security Manual</a:t>
            </a:r>
            <a:endParaRPr lang="en-AU">
              <a:solidFill>
                <a:schemeClr val="tx1"/>
              </a:solidFill>
            </a:endParaRPr>
          </a:p>
        </p:txBody>
      </p:sp>
      <p:cxnSp>
        <p:nvCxnSpPr>
          <p:cNvPr id="48" name="Straight Arrow Connector 47">
            <a:extLst>
              <a:ext uri="{FF2B5EF4-FFF2-40B4-BE49-F238E27FC236}">
                <a16:creationId xmlns:a16="http://schemas.microsoft.com/office/drawing/2014/main" id="{06A4C026-82A1-147F-95F6-125B6FC2F5FD}"/>
              </a:ext>
            </a:extLst>
          </p:cNvPr>
          <p:cNvCxnSpPr>
            <a:cxnSpLocks/>
          </p:cNvCxnSpPr>
          <p:nvPr/>
        </p:nvCxnSpPr>
        <p:spPr>
          <a:xfrm flipH="1">
            <a:off x="6384019" y="5031423"/>
            <a:ext cx="2" cy="262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83763D5-C372-75D1-8CDD-480409480633}"/>
              </a:ext>
            </a:extLst>
          </p:cNvPr>
          <p:cNvSpPr/>
          <p:nvPr/>
        </p:nvSpPr>
        <p:spPr>
          <a:xfrm>
            <a:off x="9432022" y="3212676"/>
            <a:ext cx="2063691" cy="7600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latin typeface="Arial" panose="020B0604020202020204" pitchFamily="34" charset="0"/>
                <a:cs typeface="Arial" panose="020B0604020202020204" pitchFamily="34" charset="0"/>
              </a:rPr>
              <a:t>Department of Defence</a:t>
            </a:r>
            <a:endParaRPr lang="en-AU" sz="1600" b="1">
              <a:solidFill>
                <a:schemeClr val="tx1"/>
              </a:solidFill>
              <a:latin typeface="Arial" panose="020B0604020202020204" pitchFamily="34" charset="0"/>
              <a:cs typeface="Arial" panose="020B0604020202020204" pitchFamily="34" charset="0"/>
            </a:endParaRPr>
          </a:p>
        </p:txBody>
      </p:sp>
      <p:cxnSp>
        <p:nvCxnSpPr>
          <p:cNvPr id="28" name="Straight Arrow Connector 27">
            <a:extLst>
              <a:ext uri="{FF2B5EF4-FFF2-40B4-BE49-F238E27FC236}">
                <a16:creationId xmlns:a16="http://schemas.microsoft.com/office/drawing/2014/main" id="{83D84AB4-134F-C294-45F0-9754480A60DC}"/>
              </a:ext>
            </a:extLst>
          </p:cNvPr>
          <p:cNvCxnSpPr/>
          <p:nvPr/>
        </p:nvCxnSpPr>
        <p:spPr>
          <a:xfrm>
            <a:off x="8583338" y="3649211"/>
            <a:ext cx="745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DD48EF6-0D83-9DC0-53F3-C21DAFFAC194}"/>
              </a:ext>
            </a:extLst>
          </p:cNvPr>
          <p:cNvSpPr/>
          <p:nvPr/>
        </p:nvSpPr>
        <p:spPr>
          <a:xfrm>
            <a:off x="9515910" y="4335395"/>
            <a:ext cx="1928071" cy="99669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hlinkClick r:id="rId5"/>
              </a:rPr>
              <a:t>Defence Security Principles Framework</a:t>
            </a:r>
            <a:endParaRPr lang="en-AU">
              <a:solidFill>
                <a:schemeClr val="tx1"/>
              </a:solidFill>
            </a:endParaRPr>
          </a:p>
        </p:txBody>
      </p:sp>
      <p:cxnSp>
        <p:nvCxnSpPr>
          <p:cNvPr id="51" name="Straight Arrow Connector 50">
            <a:extLst>
              <a:ext uri="{FF2B5EF4-FFF2-40B4-BE49-F238E27FC236}">
                <a16:creationId xmlns:a16="http://schemas.microsoft.com/office/drawing/2014/main" id="{5A1FD167-1639-1144-88F2-CEA102F43437}"/>
              </a:ext>
            </a:extLst>
          </p:cNvPr>
          <p:cNvCxnSpPr>
            <a:stCxn id="49" idx="2"/>
          </p:cNvCxnSpPr>
          <p:nvPr/>
        </p:nvCxnSpPr>
        <p:spPr>
          <a:xfrm flipH="1">
            <a:off x="10463867" y="3972685"/>
            <a:ext cx="1" cy="262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848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692236" y="1250382"/>
            <a:ext cx="10200203" cy="3570208"/>
          </a:xfrm>
          <a:prstGeom prst="rect">
            <a:avLst/>
          </a:prstGeom>
          <a:noFill/>
        </p:spPr>
        <p:txBody>
          <a:bodyPr wrap="square" rtlCol="0">
            <a:spAutoFit/>
          </a:bodyPr>
          <a:lstStyle/>
          <a:p>
            <a:r>
              <a:rPr lang="en-US" sz="2000" b="1">
                <a:latin typeface="Arial" panose="020B0604020202020204" pitchFamily="34" charset="0"/>
                <a:cs typeface="Arial" panose="020B0604020202020204" pitchFamily="34" charset="0"/>
              </a:rPr>
              <a:t>Protective Security Policy Framework</a:t>
            </a:r>
          </a:p>
          <a:p>
            <a:endParaRPr lang="en-US" b="1">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The Protective Security Policy Framework (PSPF) helps Australian Government entities to protect their people, information and assets, both at home and overseas.</a:t>
            </a:r>
          </a:p>
          <a:p>
            <a:endParaRPr lang="en-US" sz="1600">
              <a:latin typeface="Arial" panose="020B0604020202020204" pitchFamily="34" charset="0"/>
              <a:cs typeface="Arial" panose="020B0604020202020204" pitchFamily="34" charset="0"/>
            </a:endParaRPr>
          </a:p>
          <a:p>
            <a:r>
              <a:rPr lang="en-US" sz="1600">
                <a:latin typeface="Arial" panose="020B0604020202020204" pitchFamily="34" charset="0"/>
                <a:cs typeface="Arial" panose="020B0604020202020204" pitchFamily="34" charset="0"/>
              </a:rPr>
              <a:t>It sets out government protective security policy and supports entities to effectively implement the policy across the following outcomes.</a:t>
            </a:r>
          </a:p>
          <a:p>
            <a:endParaRPr lang="en-US" sz="1600">
              <a:latin typeface="Arial" panose="020B0604020202020204" pitchFamily="34" charset="0"/>
              <a:cs typeface="Arial" panose="020B0604020202020204" pitchFamily="34" charset="0"/>
            </a:endParaRPr>
          </a:p>
          <a:p>
            <a:pPr marL="742950" lvl="1" indent="-285750">
              <a:spcAft>
                <a:spcPts val="1200"/>
              </a:spcAft>
              <a:buFont typeface="Arial" panose="020B0604020202020204" pitchFamily="34" charset="0"/>
              <a:buChar char="•"/>
            </a:pPr>
            <a:r>
              <a:rPr lang="en-US" sz="1600">
                <a:latin typeface="Arial" panose="020B0604020202020204" pitchFamily="34" charset="0"/>
                <a:cs typeface="Arial" panose="020B0604020202020204" pitchFamily="34" charset="0"/>
              </a:rPr>
              <a:t>Security governance</a:t>
            </a:r>
          </a:p>
          <a:p>
            <a:pPr marL="742950" lvl="1" indent="-285750">
              <a:spcAft>
                <a:spcPts val="1200"/>
              </a:spcAft>
              <a:buFont typeface="Arial" panose="020B0604020202020204" pitchFamily="34" charset="0"/>
              <a:buChar char="•"/>
            </a:pPr>
            <a:r>
              <a:rPr lang="en-US" sz="1600">
                <a:latin typeface="Arial" panose="020B0604020202020204" pitchFamily="34" charset="0"/>
                <a:cs typeface="Arial" panose="020B0604020202020204" pitchFamily="34" charset="0"/>
              </a:rPr>
              <a:t>Information security</a:t>
            </a:r>
          </a:p>
          <a:p>
            <a:pPr marL="742950" lvl="1" indent="-285750">
              <a:spcAft>
                <a:spcPts val="1200"/>
              </a:spcAft>
              <a:buFont typeface="Arial" panose="020B0604020202020204" pitchFamily="34" charset="0"/>
              <a:buChar char="•"/>
            </a:pPr>
            <a:r>
              <a:rPr lang="en-US" sz="1600">
                <a:latin typeface="Arial" panose="020B0604020202020204" pitchFamily="34" charset="0"/>
                <a:cs typeface="Arial" panose="020B0604020202020204" pitchFamily="34" charset="0"/>
              </a:rPr>
              <a:t>Personnel security</a:t>
            </a:r>
          </a:p>
          <a:p>
            <a:pPr marL="742950" lvl="1" indent="-285750">
              <a:buFont typeface="Arial" panose="020B0604020202020204" pitchFamily="34" charset="0"/>
              <a:buChar char="•"/>
            </a:pPr>
            <a:r>
              <a:rPr lang="en-US" sz="1600">
                <a:latin typeface="Arial" panose="020B0604020202020204" pitchFamily="34" charset="0"/>
                <a:cs typeface="Arial" panose="020B0604020202020204" pitchFamily="34" charset="0"/>
              </a:rPr>
              <a:t>Physical security</a:t>
            </a:r>
            <a:endParaRPr lang="en-AU" sz="160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D0391D2-8007-A8DA-04F0-6CF90BC15FAB}"/>
              </a:ext>
            </a:extLst>
          </p:cNvPr>
          <p:cNvSpPr txBox="1"/>
          <p:nvPr/>
        </p:nvSpPr>
        <p:spPr>
          <a:xfrm>
            <a:off x="247223" y="6495217"/>
            <a:ext cx="8702937" cy="276999"/>
          </a:xfrm>
          <a:prstGeom prst="rect">
            <a:avLst/>
          </a:prstGeom>
          <a:noFill/>
        </p:spPr>
        <p:txBody>
          <a:bodyPr wrap="square" lIns="91440" tIns="45720" rIns="91440" bIns="45720" rtlCol="0" anchor="t">
            <a:spAutoFit/>
          </a:bodyPr>
          <a:lstStyle/>
          <a:p>
            <a:r>
              <a:rPr lang="en-AU" sz="1200">
                <a:latin typeface="Arial"/>
                <a:cs typeface="Arial"/>
                <a:hlinkClick r:id="rId3"/>
              </a:rPr>
              <a:t>Protective Security Policy Framework</a:t>
            </a:r>
            <a:endParaRPr lang="en-AU" sz="1200">
              <a:latin typeface="Arial"/>
              <a:cs typeface="Arial"/>
            </a:endParaRPr>
          </a:p>
        </p:txBody>
      </p:sp>
    </p:spTree>
    <p:extLst>
      <p:ext uri="{BB962C8B-B14F-4D97-AF65-F5344CB8AC3E}">
        <p14:creationId xmlns:p14="http://schemas.microsoft.com/office/powerpoint/2010/main" val="3694271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2DBAF5-589A-465F-A1E5-C28E4A2A9B8D}"/>
              </a:ext>
            </a:extLst>
          </p:cNvPr>
          <p:cNvSpPr>
            <a:spLocks noGrp="1"/>
          </p:cNvSpPr>
          <p:nvPr>
            <p:ph type="title"/>
          </p:nvPr>
        </p:nvSpPr>
        <p:spPr/>
        <p:txBody>
          <a:bodyPr/>
          <a:lstStyle/>
          <a:p>
            <a:r>
              <a:rPr lang="en-GB">
                <a:cs typeface="Arial"/>
              </a:rPr>
              <a:t>The Grey Zone…</a:t>
            </a:r>
            <a:endParaRPr lang="en-GB"/>
          </a:p>
        </p:txBody>
      </p:sp>
      <p:sp>
        <p:nvSpPr>
          <p:cNvPr id="5" name="TextBox 4">
            <a:extLst>
              <a:ext uri="{FF2B5EF4-FFF2-40B4-BE49-F238E27FC236}">
                <a16:creationId xmlns:a16="http://schemas.microsoft.com/office/drawing/2014/main" id="{63AAB37E-598E-44FF-BED9-5E870CB510FE}"/>
              </a:ext>
            </a:extLst>
          </p:cNvPr>
          <p:cNvSpPr txBox="1"/>
          <p:nvPr/>
        </p:nvSpPr>
        <p:spPr>
          <a:xfrm>
            <a:off x="2210805" y="2794243"/>
            <a:ext cx="662964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b="1" i="0">
                <a:effectLst/>
                <a:latin typeface="Helvetica" panose="020B0604020202020204" pitchFamily="34" charset="0"/>
              </a:rPr>
              <a:t>“</a:t>
            </a:r>
            <a:r>
              <a:rPr lang="en-GB" b="1" i="1">
                <a:effectLst/>
                <a:latin typeface="Helvetica" panose="020B0604020202020204" pitchFamily="34" charset="0"/>
              </a:rPr>
              <a:t>A new type of war has emerged, in which armed warfare has given up its decisive place in the achievement of the military and political objectives of war to another kind of warfare </a:t>
            </a:r>
          </a:p>
          <a:p>
            <a:pPr algn="l"/>
            <a:r>
              <a:rPr lang="en-GB" b="1" i="1">
                <a:effectLst/>
                <a:latin typeface="Helvetica" panose="020B0604020202020204" pitchFamily="34" charset="0"/>
              </a:rPr>
              <a:t>– information warfare.”</a:t>
            </a:r>
          </a:p>
          <a:p>
            <a:pPr algn="l"/>
            <a:endParaRPr lang="en-GB" i="1">
              <a:latin typeface="Helvetica" panose="020B0604020202020204" pitchFamily="34" charset="0"/>
            </a:endParaRPr>
          </a:p>
          <a:p>
            <a:pPr algn="l"/>
            <a:endParaRPr lang="en-GB" b="0" i="1">
              <a:effectLst/>
              <a:latin typeface="Helvetica" panose="020B0604020202020204" pitchFamily="34" charset="0"/>
            </a:endParaRPr>
          </a:p>
          <a:p>
            <a:pPr algn="l"/>
            <a:br>
              <a:rPr lang="en-GB" b="0" i="0">
                <a:effectLst/>
                <a:latin typeface="Helvetica" panose="020B0604020202020204" pitchFamily="34" charset="0"/>
              </a:rPr>
            </a:br>
            <a:r>
              <a:rPr lang="en-GB" b="0" i="0">
                <a:effectLst/>
                <a:latin typeface="Helvetica"/>
                <a:cs typeface="Helvetica"/>
              </a:rPr>
              <a:t>- Vladimir </a:t>
            </a:r>
            <a:r>
              <a:rPr lang="en-GB" b="0" i="0" err="1">
                <a:effectLst/>
                <a:latin typeface="Helvetica"/>
                <a:cs typeface="Helvetica"/>
              </a:rPr>
              <a:t>Kvachkov</a:t>
            </a:r>
            <a:r>
              <a:rPr lang="en-GB" b="0" i="0">
                <a:effectLst/>
                <a:latin typeface="Helvetica"/>
                <a:cs typeface="Helvetica"/>
              </a:rPr>
              <a:t>, Russia’s Special Purpose Forces, 2004</a:t>
            </a:r>
          </a:p>
        </p:txBody>
      </p:sp>
      <p:pic>
        <p:nvPicPr>
          <p:cNvPr id="4" name="Graphic 3" descr="Internet with solid fill">
            <a:extLst>
              <a:ext uri="{FF2B5EF4-FFF2-40B4-BE49-F238E27FC236}">
                <a16:creationId xmlns:a16="http://schemas.microsoft.com/office/drawing/2014/main" id="{4B331873-39A4-4E47-B2C2-349E05F86D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9834" y="2987733"/>
            <a:ext cx="2070847" cy="2070847"/>
          </a:xfrm>
          <a:prstGeom prst="rect">
            <a:avLst/>
          </a:prstGeom>
        </p:spPr>
      </p:pic>
    </p:spTree>
    <p:extLst>
      <p:ext uri="{BB962C8B-B14F-4D97-AF65-F5344CB8AC3E}">
        <p14:creationId xmlns:p14="http://schemas.microsoft.com/office/powerpoint/2010/main" val="7110017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3" y="1243193"/>
            <a:ext cx="9134757" cy="4016484"/>
          </a:xfrm>
          <a:prstGeom prst="rect">
            <a:avLst/>
          </a:prstGeom>
          <a:noFill/>
        </p:spPr>
        <p:txBody>
          <a:bodyPr wrap="square" lIns="91440" tIns="45720" rIns="91440" bIns="45720" rtlCol="0" anchor="t">
            <a:spAutoFit/>
          </a:bodyPr>
          <a:lstStyle/>
          <a:p>
            <a:r>
              <a:rPr lang="en-US" sz="2000" b="1">
                <a:latin typeface="Arial"/>
                <a:cs typeface="Arial"/>
              </a:rPr>
              <a:t>Information Security Manual</a:t>
            </a:r>
          </a:p>
          <a:p>
            <a:endParaRPr lang="en-US" sz="2000" b="1">
              <a:latin typeface="Arial" panose="020B0604020202020204" pitchFamily="34" charset="0"/>
              <a:cs typeface="Arial" panose="020B0604020202020204" pitchFamily="34" charset="0"/>
            </a:endParaRPr>
          </a:p>
          <a:p>
            <a:pPr>
              <a:spcAft>
                <a:spcPts val="600"/>
              </a:spcAft>
            </a:pPr>
            <a:r>
              <a:rPr lang="en-US" sz="2000">
                <a:latin typeface="Arial"/>
                <a:cs typeface="Arial"/>
              </a:rPr>
              <a:t>The purpose of the Information Security Manual (ISM) is to outline a cyber security framework that an organisation can apply, using their risk management framework, to protect their systems and data from cyber threats. </a:t>
            </a:r>
            <a:endParaRPr lang="en-US" sz="2000">
              <a:latin typeface="Arial" panose="020B0604020202020204" pitchFamily="34" charset="0"/>
              <a:cs typeface="Arial" panose="020B0604020202020204" pitchFamily="34" charset="0"/>
            </a:endParaRPr>
          </a:p>
          <a:p>
            <a:pPr>
              <a:spcAft>
                <a:spcPts val="1200"/>
              </a:spcAft>
            </a:pPr>
            <a:r>
              <a:rPr lang="en-US" sz="2000">
                <a:latin typeface="Arial"/>
                <a:cs typeface="Arial"/>
              </a:rPr>
              <a:t>The ISM is broken down into:</a:t>
            </a:r>
          </a:p>
          <a:p>
            <a:pPr marL="285750" indent="-285750">
              <a:spcAft>
                <a:spcPts val="1200"/>
              </a:spcAft>
              <a:buFont typeface="Arial" panose="020B0604020202020204" pitchFamily="34" charset="0"/>
              <a:buChar char="•"/>
            </a:pPr>
            <a:r>
              <a:rPr lang="en-US" sz="2000">
                <a:latin typeface="Arial"/>
                <a:cs typeface="Arial"/>
              </a:rPr>
              <a:t>Cyber security principles and </a:t>
            </a:r>
          </a:p>
          <a:p>
            <a:pPr marL="285750" indent="-285750">
              <a:spcAft>
                <a:spcPts val="1200"/>
              </a:spcAft>
              <a:buFont typeface="Arial" panose="020B0604020202020204" pitchFamily="34" charset="0"/>
              <a:buChar char="•"/>
            </a:pPr>
            <a:r>
              <a:rPr lang="en-US" sz="2000">
                <a:latin typeface="Arial"/>
                <a:cs typeface="Arial"/>
              </a:rPr>
              <a:t>Cyber security guidelines.</a:t>
            </a:r>
          </a:p>
          <a:p>
            <a:endParaRPr lang="en-US" sz="2000">
              <a:latin typeface="Arial" panose="020B0604020202020204" pitchFamily="34" charset="0"/>
              <a:cs typeface="Arial" panose="020B0604020202020204" pitchFamily="34" charset="0"/>
            </a:endParaRPr>
          </a:p>
          <a:p>
            <a:endParaRPr lang="en-US" sz="2000" b="1">
              <a:latin typeface="Arial" panose="020B0604020202020204" pitchFamily="34" charset="0"/>
              <a:cs typeface="Arial" panose="020B0604020202020204" pitchFamily="34" charset="0"/>
            </a:endParaRPr>
          </a:p>
          <a:p>
            <a:endParaRPr lang="en-AU" sz="20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D0391D2-8007-A8DA-04F0-6CF90BC15FAB}"/>
              </a:ext>
            </a:extLst>
          </p:cNvPr>
          <p:cNvSpPr txBox="1"/>
          <p:nvPr/>
        </p:nvSpPr>
        <p:spPr>
          <a:xfrm>
            <a:off x="463085" y="6484459"/>
            <a:ext cx="8702937" cy="276999"/>
          </a:xfrm>
          <a:prstGeom prst="rect">
            <a:avLst/>
          </a:prstGeom>
          <a:noFill/>
        </p:spPr>
        <p:txBody>
          <a:bodyPr wrap="square" lIns="91440" tIns="45720" rIns="91440" bIns="45720" rtlCol="0" anchor="t">
            <a:spAutoFit/>
          </a:bodyPr>
          <a:lstStyle/>
          <a:p>
            <a:r>
              <a:rPr lang="en-US" sz="1200" dirty="0">
                <a:hlinkClick r:id="rId3"/>
              </a:rPr>
              <a:t>Information Security Manual (ISM) | Cybergov.au</a:t>
            </a:r>
            <a:endParaRPr lang="en-AU"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531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3" y="1246976"/>
            <a:ext cx="11222937" cy="3093154"/>
          </a:xfrm>
          <a:prstGeom prst="rect">
            <a:avLst/>
          </a:prstGeom>
          <a:noFill/>
        </p:spPr>
        <p:txBody>
          <a:bodyPr wrap="square" lIns="91440" tIns="45720" rIns="91440" bIns="45720" rtlCol="0" anchor="t">
            <a:spAutoFit/>
          </a:bodyPr>
          <a:lstStyle/>
          <a:p>
            <a:r>
              <a:rPr lang="en-US" sz="2000" b="1" dirty="0">
                <a:latin typeface="Arial"/>
                <a:cs typeface="Arial"/>
              </a:rPr>
              <a:t>Information Security Manual</a:t>
            </a:r>
            <a:endParaRPr lang="en-US" sz="1600" b="1" dirty="0">
              <a:latin typeface="Arial"/>
              <a:cs typeface="Arial"/>
            </a:endParaRPr>
          </a:p>
          <a:p>
            <a:endParaRPr lang="en-US" sz="1600" b="1">
              <a:latin typeface="Arial" panose="020B0604020202020204" pitchFamily="34" charset="0"/>
              <a:cs typeface="Arial" panose="020B0604020202020204" pitchFamily="34" charset="0"/>
            </a:endParaRPr>
          </a:p>
          <a:p>
            <a:pPr>
              <a:spcAft>
                <a:spcPts val="1200"/>
              </a:spcAft>
            </a:pPr>
            <a:r>
              <a:rPr lang="en-US" sz="1600" b="1" dirty="0">
                <a:latin typeface="Arial"/>
                <a:cs typeface="Arial"/>
              </a:rPr>
              <a:t>Cyber security principles</a:t>
            </a:r>
          </a:p>
          <a:p>
            <a:pPr>
              <a:spcAft>
                <a:spcPts val="600"/>
              </a:spcAft>
            </a:pPr>
            <a:r>
              <a:rPr lang="en-US" sz="1600" b="1" dirty="0">
                <a:latin typeface="Arial"/>
                <a:cs typeface="Arial"/>
              </a:rPr>
              <a:t>Govern</a:t>
            </a:r>
            <a:endParaRPr lang="en-US" sz="1600" dirty="0">
              <a:latin typeface="Arial"/>
              <a:cs typeface="Arial"/>
            </a:endParaRPr>
          </a:p>
          <a:p>
            <a:pPr marL="285750" indent="-285750">
              <a:buFont typeface="Arial"/>
              <a:buChar char="•"/>
            </a:pPr>
            <a:r>
              <a:rPr lang="en-US" sz="1600" dirty="0">
                <a:ea typeface="+mn-lt"/>
                <a:cs typeface="+mn-lt"/>
              </a:rPr>
              <a:t>GOVERN-1: A Chief Information Security Officer provides leadership and oversight of cyber security.</a:t>
            </a:r>
          </a:p>
          <a:p>
            <a:pPr marL="285750" indent="-285750">
              <a:buFont typeface="Arial"/>
              <a:buChar char="•"/>
            </a:pPr>
            <a:endParaRPr lang="en-US" sz="1600" dirty="0">
              <a:ea typeface="+mn-lt"/>
              <a:cs typeface="+mn-lt"/>
            </a:endParaRPr>
          </a:p>
          <a:p>
            <a:pPr marL="285750" indent="-285750">
              <a:buFont typeface="Arial"/>
              <a:buChar char="•"/>
            </a:pPr>
            <a:r>
              <a:rPr lang="en-US" sz="1600" dirty="0">
                <a:ea typeface="+mn-lt"/>
                <a:cs typeface="+mn-lt"/>
              </a:rPr>
              <a:t>GOVERN-2: Security risk management activities for systems, applications and data are embedded into </a:t>
            </a:r>
            <a:r>
              <a:rPr lang="en-US" sz="1600" dirty="0" err="1">
                <a:ea typeface="+mn-lt"/>
                <a:cs typeface="+mn-lt"/>
              </a:rPr>
              <a:t>organisational</a:t>
            </a:r>
            <a:r>
              <a:rPr lang="en-US" sz="1600" dirty="0">
                <a:ea typeface="+mn-lt"/>
                <a:cs typeface="+mn-lt"/>
              </a:rPr>
              <a:t> risk management frameworks.</a:t>
            </a:r>
            <a:endParaRPr lang="en-US" dirty="0">
              <a:ea typeface="+mn-lt"/>
              <a:cs typeface="+mn-lt"/>
            </a:endParaRPr>
          </a:p>
          <a:p>
            <a:pPr marL="285750" indent="-285750">
              <a:buFont typeface="Arial"/>
              <a:buChar char="•"/>
            </a:pPr>
            <a:endParaRPr lang="en-US" sz="1600" dirty="0">
              <a:ea typeface="+mn-lt"/>
              <a:cs typeface="+mn-lt"/>
            </a:endParaRPr>
          </a:p>
          <a:p>
            <a:pPr marL="285750" indent="-285750">
              <a:buFont typeface="Arial"/>
              <a:buChar char="•"/>
            </a:pPr>
            <a:r>
              <a:rPr lang="en-US" sz="1600" dirty="0">
                <a:ea typeface="+mn-lt"/>
                <a:cs typeface="+mn-lt"/>
              </a:rPr>
              <a:t>GOVERN-3: Security risks for systems, applications and data are accepted before they are </a:t>
            </a:r>
            <a:r>
              <a:rPr lang="en-US" sz="1600" dirty="0" err="1">
                <a:ea typeface="+mn-lt"/>
                <a:cs typeface="+mn-lt"/>
              </a:rPr>
              <a:t>authorised</a:t>
            </a:r>
            <a:r>
              <a:rPr lang="en-US" sz="1600" dirty="0">
                <a:ea typeface="+mn-lt"/>
                <a:cs typeface="+mn-lt"/>
              </a:rPr>
              <a:t> for use and continuously throughout their operational life.</a:t>
            </a:r>
            <a:endParaRPr lang="en-AU">
              <a:ea typeface="+mn-lt"/>
              <a:cs typeface="+mn-lt"/>
            </a:endParaRPr>
          </a:p>
        </p:txBody>
      </p:sp>
    </p:spTree>
    <p:extLst>
      <p:ext uri="{BB962C8B-B14F-4D97-AF65-F5344CB8AC3E}">
        <p14:creationId xmlns:p14="http://schemas.microsoft.com/office/powerpoint/2010/main" val="3058198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3" y="1246976"/>
            <a:ext cx="11222937" cy="3170099"/>
          </a:xfrm>
          <a:prstGeom prst="rect">
            <a:avLst/>
          </a:prstGeom>
          <a:noFill/>
        </p:spPr>
        <p:txBody>
          <a:bodyPr wrap="square" lIns="91440" tIns="45720" rIns="91440" bIns="45720" rtlCol="0" anchor="t">
            <a:spAutoFit/>
          </a:bodyPr>
          <a:lstStyle/>
          <a:p>
            <a:r>
              <a:rPr lang="en-US" sz="2000" b="1" dirty="0">
                <a:latin typeface="Arial"/>
                <a:cs typeface="Arial"/>
              </a:rPr>
              <a:t>Information Security Manual</a:t>
            </a:r>
            <a:endParaRPr lang="en-US" sz="1600" b="1" dirty="0">
              <a:latin typeface="Arial"/>
              <a:cs typeface="Arial"/>
            </a:endParaRPr>
          </a:p>
          <a:p>
            <a:endParaRPr lang="en-US" sz="1600" b="1">
              <a:latin typeface="Arial" panose="020B0604020202020204" pitchFamily="34" charset="0"/>
              <a:cs typeface="Arial" panose="020B0604020202020204" pitchFamily="34" charset="0"/>
            </a:endParaRPr>
          </a:p>
          <a:p>
            <a:pPr>
              <a:spcAft>
                <a:spcPts val="1200"/>
              </a:spcAft>
            </a:pPr>
            <a:r>
              <a:rPr lang="en-US" sz="1600" b="1" dirty="0">
                <a:latin typeface="Arial"/>
                <a:cs typeface="Arial"/>
              </a:rPr>
              <a:t>Cyber security principles</a:t>
            </a:r>
          </a:p>
          <a:p>
            <a:pPr>
              <a:spcAft>
                <a:spcPts val="600"/>
              </a:spcAft>
            </a:pPr>
            <a:r>
              <a:rPr lang="en-US" sz="1600" b="1" dirty="0">
                <a:latin typeface="Arial"/>
                <a:cs typeface="Arial"/>
              </a:rPr>
              <a:t>Identify</a:t>
            </a:r>
            <a:endParaRPr lang="en-US" sz="1600" dirty="0">
              <a:latin typeface="Arial"/>
              <a:cs typeface="Arial"/>
            </a:endParaRPr>
          </a:p>
          <a:p>
            <a:pPr>
              <a:spcAft>
                <a:spcPts val="600"/>
              </a:spcAft>
            </a:pPr>
            <a:r>
              <a:rPr lang="en-US" sz="1600" dirty="0">
                <a:latin typeface="Arial"/>
                <a:cs typeface="Arial"/>
              </a:rPr>
              <a:t>The Identify principles are:</a:t>
            </a:r>
          </a:p>
          <a:p>
            <a:pPr marL="285750" indent="-285750">
              <a:buFont typeface="Arial"/>
              <a:buChar char="•"/>
            </a:pPr>
            <a:r>
              <a:rPr lang="en-US" sz="1600" dirty="0">
                <a:ea typeface="+mn-lt"/>
                <a:cs typeface="+mn-lt"/>
              </a:rPr>
              <a:t>IDENTIFY-1: The business criticality of systems, applications and data is determined and documented.</a:t>
            </a:r>
          </a:p>
          <a:p>
            <a:pPr marL="285750" indent="-285750">
              <a:buFont typeface="Arial"/>
              <a:buChar char="•"/>
            </a:pPr>
            <a:endParaRPr lang="en-US" sz="1600" dirty="0">
              <a:ea typeface="+mn-lt"/>
              <a:cs typeface="+mn-lt"/>
            </a:endParaRPr>
          </a:p>
          <a:p>
            <a:pPr marL="285750" indent="-285750">
              <a:buFont typeface="Arial"/>
              <a:buChar char="•"/>
            </a:pPr>
            <a:r>
              <a:rPr lang="en-US" sz="1600" dirty="0">
                <a:ea typeface="+mn-lt"/>
                <a:cs typeface="+mn-lt"/>
              </a:rPr>
              <a:t>IDENTIFY-2: The confidentiality, integrity and availability requirements for systems, applications and data are determined and documented.</a:t>
            </a:r>
            <a:endParaRPr lang="en-US" dirty="0">
              <a:ea typeface="+mn-lt"/>
              <a:cs typeface="+mn-lt"/>
            </a:endParaRPr>
          </a:p>
          <a:p>
            <a:pPr>
              <a:buFont typeface="Arial" panose="020B0604020202020204" pitchFamily="34" charset="0"/>
              <a:buChar char="•"/>
            </a:pPr>
            <a:endParaRPr lang="en-US" sz="1600" dirty="0">
              <a:ea typeface="+mn-lt"/>
              <a:cs typeface="+mn-lt"/>
            </a:endParaRPr>
          </a:p>
          <a:p>
            <a:pPr marL="285750" indent="-285750">
              <a:spcAft>
                <a:spcPts val="600"/>
              </a:spcAft>
              <a:buFont typeface="Arial"/>
              <a:buChar char="•"/>
            </a:pPr>
            <a:r>
              <a:rPr lang="en-US" sz="1600" dirty="0">
                <a:ea typeface="+mn-lt"/>
                <a:cs typeface="+mn-lt"/>
              </a:rPr>
              <a:t>IDENTIFY-3: Security risks for systems, applications and data are identified and documented</a:t>
            </a:r>
            <a:endParaRPr lang="en-AU">
              <a:cs typeface="Arial" panose="020B0604020202020204"/>
            </a:endParaRPr>
          </a:p>
        </p:txBody>
      </p:sp>
    </p:spTree>
    <p:extLst>
      <p:ext uri="{BB962C8B-B14F-4D97-AF65-F5344CB8AC3E}">
        <p14:creationId xmlns:p14="http://schemas.microsoft.com/office/powerpoint/2010/main" val="2288866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3" y="1246976"/>
            <a:ext cx="11222937" cy="5278368"/>
          </a:xfrm>
          <a:prstGeom prst="rect">
            <a:avLst/>
          </a:prstGeom>
          <a:noFill/>
        </p:spPr>
        <p:txBody>
          <a:bodyPr wrap="square" lIns="91440" tIns="45720" rIns="91440" bIns="45720" rtlCol="0" anchor="t">
            <a:spAutoFit/>
          </a:bodyPr>
          <a:lstStyle/>
          <a:p>
            <a:r>
              <a:rPr lang="en-US" sz="2000" b="1" dirty="0">
                <a:latin typeface="Arial"/>
                <a:cs typeface="Arial"/>
              </a:rPr>
              <a:t>Information Security Manual</a:t>
            </a:r>
            <a:endParaRPr lang="en-US" sz="1600" b="1" dirty="0">
              <a:latin typeface="Arial"/>
              <a:cs typeface="Arial"/>
            </a:endParaRPr>
          </a:p>
          <a:p>
            <a:endParaRPr lang="en-US" sz="1600" b="1">
              <a:latin typeface="Arial" panose="020B0604020202020204" pitchFamily="34" charset="0"/>
              <a:cs typeface="Arial" panose="020B0604020202020204" pitchFamily="34" charset="0"/>
            </a:endParaRPr>
          </a:p>
          <a:p>
            <a:pPr>
              <a:spcAft>
                <a:spcPts val="1200"/>
              </a:spcAft>
            </a:pPr>
            <a:r>
              <a:rPr lang="en-US" sz="1600" b="1" dirty="0">
                <a:latin typeface="Arial"/>
                <a:cs typeface="Arial"/>
              </a:rPr>
              <a:t>Cyber security principles</a:t>
            </a:r>
          </a:p>
          <a:p>
            <a:pPr>
              <a:spcAft>
                <a:spcPts val="600"/>
              </a:spcAft>
            </a:pPr>
            <a:r>
              <a:rPr lang="en-US" sz="1600" b="1" dirty="0">
                <a:latin typeface="Arial"/>
                <a:cs typeface="Arial"/>
              </a:rPr>
              <a:t>Protect</a:t>
            </a:r>
            <a:endParaRPr lang="en-US" dirty="0">
              <a:latin typeface="Arial"/>
              <a:cs typeface="Arial"/>
            </a:endParaRPr>
          </a:p>
          <a:p>
            <a:pPr marL="285750" indent="-285750">
              <a:buFont typeface="Arial"/>
              <a:buChar char="•"/>
            </a:pPr>
            <a:r>
              <a:rPr lang="en-US" sz="1600" dirty="0">
                <a:latin typeface="Arial"/>
                <a:cs typeface="Arial"/>
              </a:rPr>
              <a:t>PROTECT-1</a:t>
            </a:r>
            <a:r>
              <a:rPr lang="en-US" sz="1600" dirty="0">
                <a:ea typeface="+mn-lt"/>
                <a:cs typeface="+mn-lt"/>
              </a:rPr>
              <a:t>: Systems and applications are designed, deployed, maintained and decommissioned according to their business criticality and their confidentiality, integrity and availability requirements.</a:t>
            </a:r>
            <a:endParaRPr lang="en-US" dirty="0">
              <a:ea typeface="+mn-lt"/>
              <a:cs typeface="+mn-lt"/>
            </a:endParaRPr>
          </a:p>
          <a:p>
            <a:endParaRPr lang="en-US" sz="1600" dirty="0">
              <a:ea typeface="+mn-lt"/>
              <a:cs typeface="+mn-lt"/>
            </a:endParaRPr>
          </a:p>
          <a:p>
            <a:pPr marL="285750" indent="-285750">
              <a:buFont typeface="Arial"/>
              <a:buChar char="•"/>
            </a:pPr>
            <a:r>
              <a:rPr lang="en-US" sz="1600" dirty="0">
                <a:ea typeface="+mn-lt"/>
                <a:cs typeface="+mn-lt"/>
              </a:rPr>
              <a:t>PROTECT-2: Systems and applications are delivered and supported by trusted suppliers.</a:t>
            </a:r>
            <a:endParaRPr lang="en-US" dirty="0">
              <a:ea typeface="+mn-lt"/>
              <a:cs typeface="+mn-lt"/>
            </a:endParaRPr>
          </a:p>
          <a:p>
            <a:pPr>
              <a:spcAft>
                <a:spcPts val="600"/>
              </a:spcAft>
            </a:pPr>
            <a:endParaRPr lang="en-US" sz="1600" dirty="0">
              <a:ea typeface="+mn-lt"/>
              <a:cs typeface="+mn-lt"/>
            </a:endParaRPr>
          </a:p>
          <a:p>
            <a:pPr marL="285750" indent="-285750">
              <a:buFont typeface="Arial"/>
              <a:buChar char="•"/>
            </a:pPr>
            <a:r>
              <a:rPr lang="en-US" sz="1600" dirty="0">
                <a:ea typeface="+mn-lt"/>
                <a:cs typeface="+mn-lt"/>
              </a:rPr>
              <a:t>PROTECT-3: Systems and applications are designed and configured to reduce their attack surface.</a:t>
            </a:r>
            <a:endParaRPr lang="en-US" dirty="0">
              <a:ea typeface="+mn-lt"/>
              <a:cs typeface="+mn-lt"/>
            </a:endParaRPr>
          </a:p>
          <a:p>
            <a:pPr>
              <a:spcAft>
                <a:spcPts val="600"/>
              </a:spcAft>
            </a:pPr>
            <a:endParaRPr lang="en-US" sz="1600" dirty="0">
              <a:ea typeface="+mn-lt"/>
              <a:cs typeface="+mn-lt"/>
            </a:endParaRPr>
          </a:p>
          <a:p>
            <a:pPr marL="285750" indent="-285750">
              <a:buFont typeface="Arial"/>
              <a:buChar char="•"/>
            </a:pPr>
            <a:r>
              <a:rPr lang="en-US" sz="1600" dirty="0">
                <a:ea typeface="+mn-lt"/>
                <a:cs typeface="+mn-lt"/>
              </a:rPr>
              <a:t>PROTECT-4: Systems, applications and data are administered in a secure and accountable manner.</a:t>
            </a:r>
            <a:endParaRPr lang="en-US" dirty="0">
              <a:cs typeface="Arial" panose="020B0604020202020204"/>
            </a:endParaRPr>
          </a:p>
          <a:p>
            <a:pPr>
              <a:spcAft>
                <a:spcPts val="600"/>
              </a:spcAft>
            </a:pPr>
            <a:endParaRPr lang="en-US" sz="1600" dirty="0">
              <a:ea typeface="+mn-lt"/>
              <a:cs typeface="+mn-lt"/>
            </a:endParaRPr>
          </a:p>
          <a:p>
            <a:pPr marL="285750" indent="-285750">
              <a:buFont typeface="Arial"/>
              <a:buChar char="•"/>
            </a:pPr>
            <a:r>
              <a:rPr lang="en-US" sz="1600" dirty="0">
                <a:ea typeface="+mn-lt"/>
                <a:cs typeface="+mn-lt"/>
              </a:rPr>
              <a:t>PROTECT-5: Vulnerabilities in systems and applications are identified and mitigated in a timely manner.</a:t>
            </a:r>
            <a:endParaRPr lang="en-US">
              <a:cs typeface="Arial" panose="020B0604020202020204"/>
            </a:endParaRPr>
          </a:p>
          <a:p>
            <a:pPr>
              <a:spcAft>
                <a:spcPts val="600"/>
              </a:spcAft>
            </a:pPr>
            <a:endParaRPr lang="en-US" sz="1600" dirty="0">
              <a:ea typeface="+mn-lt"/>
              <a:cs typeface="+mn-lt"/>
            </a:endParaRPr>
          </a:p>
          <a:p>
            <a:pPr marL="285750" indent="-285750">
              <a:buFont typeface="Arial"/>
              <a:buChar char="•"/>
            </a:pPr>
            <a:r>
              <a:rPr lang="en-US" sz="1600" dirty="0">
                <a:ea typeface="+mn-lt"/>
                <a:cs typeface="+mn-lt"/>
              </a:rPr>
              <a:t>PROTECT-6: Only trusted and supported operating systems, applications and code can execute on systems.</a:t>
            </a:r>
            <a:endParaRPr lang="en-US" dirty="0">
              <a:ea typeface="+mn-lt"/>
              <a:cs typeface="+mn-lt"/>
            </a:endParaRPr>
          </a:p>
          <a:p>
            <a:pPr>
              <a:spcAft>
                <a:spcPts val="600"/>
              </a:spcAft>
            </a:pPr>
            <a:endParaRPr lang="en-US" sz="1600" dirty="0">
              <a:ea typeface="+mn-lt"/>
              <a:cs typeface="+mn-lt"/>
            </a:endParaRPr>
          </a:p>
          <a:p>
            <a:pPr marL="285750" indent="-285750">
              <a:buFont typeface="Arial"/>
              <a:buChar char="•"/>
            </a:pPr>
            <a:r>
              <a:rPr lang="en-US" sz="1600" dirty="0">
                <a:ea typeface="+mn-lt"/>
                <a:cs typeface="+mn-lt"/>
              </a:rPr>
              <a:t>PROTECT-7: Data is encrypted at rest and in transit between different systems.</a:t>
            </a:r>
            <a:endParaRPr lang="en-US" dirty="0">
              <a:cs typeface="Arial" panose="020B0604020202020204"/>
            </a:endParaRPr>
          </a:p>
        </p:txBody>
      </p:sp>
    </p:spTree>
    <p:extLst>
      <p:ext uri="{BB962C8B-B14F-4D97-AF65-F5344CB8AC3E}">
        <p14:creationId xmlns:p14="http://schemas.microsoft.com/office/powerpoint/2010/main" val="4254044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5414" y="1246976"/>
            <a:ext cx="11222937" cy="5062924"/>
          </a:xfrm>
          <a:prstGeom prst="rect">
            <a:avLst/>
          </a:prstGeom>
          <a:noFill/>
        </p:spPr>
        <p:txBody>
          <a:bodyPr wrap="square" lIns="91440" tIns="45720" rIns="91440" bIns="45720" rtlCol="0" anchor="t">
            <a:spAutoFit/>
          </a:bodyPr>
          <a:lstStyle/>
          <a:p>
            <a:r>
              <a:rPr lang="en-US" sz="2000" b="1" dirty="0">
                <a:latin typeface="Arial"/>
                <a:cs typeface="Arial"/>
              </a:rPr>
              <a:t>Information Security Manual</a:t>
            </a:r>
            <a:endParaRPr lang="en-US" sz="1600" b="1">
              <a:latin typeface="Arial"/>
              <a:cs typeface="Arial"/>
            </a:endParaRPr>
          </a:p>
          <a:p>
            <a:endParaRPr lang="en-US" sz="1600" b="1">
              <a:latin typeface="Arial" panose="020B0604020202020204" pitchFamily="34" charset="0"/>
              <a:cs typeface="Arial" panose="020B0604020202020204" pitchFamily="34" charset="0"/>
            </a:endParaRPr>
          </a:p>
          <a:p>
            <a:pPr>
              <a:spcAft>
                <a:spcPts val="1200"/>
              </a:spcAft>
            </a:pPr>
            <a:r>
              <a:rPr lang="en-US" sz="1600" b="1" dirty="0">
                <a:latin typeface="Arial"/>
                <a:cs typeface="Arial"/>
              </a:rPr>
              <a:t>Cyber security principles</a:t>
            </a:r>
          </a:p>
          <a:p>
            <a:pPr>
              <a:spcAft>
                <a:spcPts val="600"/>
              </a:spcAft>
            </a:pPr>
            <a:r>
              <a:rPr lang="en-US" sz="1600" b="1" dirty="0">
                <a:latin typeface="Arial"/>
                <a:cs typeface="Arial"/>
              </a:rPr>
              <a:t>Protect</a:t>
            </a:r>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PROTECT-8: Data communicated between different systems is controlled and inspectable.</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PROTECT-9: Applications, settings and data are backed up in a secure and proven manner on a regular basis.</a:t>
            </a:r>
          </a:p>
          <a:p>
            <a:pPr marL="285750" indent="-285750">
              <a:buFont typeface="Arial" panose="020B0604020202020204" pitchFamily="34" charset="0"/>
              <a:buChar char="•"/>
            </a:pPr>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PROTECT-10: Only trusted and vetted personnel are granted access to systems, applications and data.</a:t>
            </a:r>
          </a:p>
          <a:p>
            <a:pPr marL="285750" indent="-285750">
              <a:buFont typeface="Arial" panose="020B0604020202020204" pitchFamily="34" charset="0"/>
              <a:buChar char="•"/>
            </a:pPr>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PROTECT-11: Personnel are granted the minimum access to systems, applications and data required to undertake their duties.</a:t>
            </a:r>
          </a:p>
          <a:p>
            <a:pPr marL="285750" indent="-285750">
              <a:buFont typeface="Arial" panose="020B0604020202020204" pitchFamily="34" charset="0"/>
              <a:buChar char="•"/>
            </a:pPr>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PROTECT-12: Robust and secure identity and access management is used to control access to systems, applications and data.</a:t>
            </a:r>
          </a:p>
          <a:p>
            <a:pPr marL="285750" indent="-285750">
              <a:buFont typeface="Arial" panose="020B0604020202020204" pitchFamily="34" charset="0"/>
              <a:buChar char="•"/>
            </a:pPr>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PROTECT-13: Personnel are provided with ongoing cyber security awareness training.</a:t>
            </a:r>
          </a:p>
          <a:p>
            <a:pPr marL="285750" indent="-285750">
              <a:buFont typeface="Arial" panose="020B0604020202020204" pitchFamily="34" charset="0"/>
              <a:buChar char="•"/>
            </a:pPr>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PROTECT-14: Physical access to systems, supporting infrastructure and facilities is restricted to </a:t>
            </a:r>
            <a:r>
              <a:rPr lang="en-US" sz="1600" dirty="0" err="1">
                <a:latin typeface="Arial"/>
                <a:cs typeface="Arial"/>
              </a:rPr>
              <a:t>authorised</a:t>
            </a:r>
            <a:r>
              <a:rPr lang="en-US" sz="1600" dirty="0">
                <a:latin typeface="Arial"/>
                <a:cs typeface="Arial"/>
              </a:rPr>
              <a:t> personnel</a:t>
            </a:r>
            <a:endParaRPr lang="en-AU" dirty="0">
              <a:latin typeface="Arial"/>
              <a:cs typeface="Arial"/>
            </a:endParaRPr>
          </a:p>
        </p:txBody>
      </p:sp>
    </p:spTree>
    <p:extLst>
      <p:ext uri="{BB962C8B-B14F-4D97-AF65-F5344CB8AC3E}">
        <p14:creationId xmlns:p14="http://schemas.microsoft.com/office/powerpoint/2010/main" val="1592920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3" y="1246976"/>
            <a:ext cx="11222937" cy="4555093"/>
          </a:xfrm>
          <a:prstGeom prst="rect">
            <a:avLst/>
          </a:prstGeom>
          <a:noFill/>
        </p:spPr>
        <p:txBody>
          <a:bodyPr wrap="square" lIns="91440" tIns="45720" rIns="91440" bIns="45720" rtlCol="0" anchor="t">
            <a:spAutoFit/>
          </a:bodyPr>
          <a:lstStyle/>
          <a:p>
            <a:r>
              <a:rPr lang="en-US" sz="2000" b="1" dirty="0">
                <a:latin typeface="Arial"/>
                <a:cs typeface="Arial"/>
              </a:rPr>
              <a:t>Information Security Manual</a:t>
            </a:r>
            <a:endParaRPr lang="en-US" sz="1600" b="1" dirty="0">
              <a:latin typeface="Arial"/>
              <a:cs typeface="Arial"/>
            </a:endParaRPr>
          </a:p>
          <a:p>
            <a:endParaRPr lang="en-US" sz="1600" b="1">
              <a:latin typeface="Arial" panose="020B0604020202020204" pitchFamily="34" charset="0"/>
              <a:cs typeface="Arial" panose="020B0604020202020204" pitchFamily="34" charset="0"/>
            </a:endParaRPr>
          </a:p>
          <a:p>
            <a:pPr>
              <a:spcAft>
                <a:spcPts val="1200"/>
              </a:spcAft>
            </a:pPr>
            <a:r>
              <a:rPr lang="en-US" sz="1600" b="1" dirty="0">
                <a:latin typeface="Arial"/>
                <a:cs typeface="Arial"/>
              </a:rPr>
              <a:t>Cyber security principles</a:t>
            </a:r>
          </a:p>
          <a:p>
            <a:pPr>
              <a:spcAft>
                <a:spcPts val="600"/>
              </a:spcAft>
            </a:pPr>
            <a:r>
              <a:rPr lang="en-US" sz="1600" b="1" dirty="0">
                <a:latin typeface="Arial"/>
                <a:cs typeface="Arial"/>
              </a:rPr>
              <a:t>Detect</a:t>
            </a:r>
            <a:endParaRPr lang="en-US" sz="1600" dirty="0">
              <a:latin typeface="Arial"/>
              <a:cs typeface="Arial"/>
            </a:endParaRPr>
          </a:p>
          <a:p>
            <a:pPr marL="285750" indent="-285750">
              <a:buFont typeface="Arial"/>
              <a:buChar char="•"/>
            </a:pPr>
            <a:r>
              <a:rPr lang="en-US" sz="1600" dirty="0">
                <a:ea typeface="+mn-lt"/>
                <a:cs typeface="+mn-lt"/>
              </a:rPr>
              <a:t>DETECT-1: Event logs are collected and </a:t>
            </a:r>
            <a:r>
              <a:rPr lang="en-US" sz="1600" dirty="0" err="1">
                <a:ea typeface="+mn-lt"/>
                <a:cs typeface="+mn-lt"/>
              </a:rPr>
              <a:t>analysed</a:t>
            </a:r>
            <a:r>
              <a:rPr lang="en-US" sz="1600" dirty="0">
                <a:ea typeface="+mn-lt"/>
                <a:cs typeface="+mn-lt"/>
              </a:rPr>
              <a:t> in a timely manner to detect cyber security events.</a:t>
            </a:r>
          </a:p>
          <a:p>
            <a:endParaRPr lang="en-US" sz="1600" dirty="0">
              <a:ea typeface="+mn-lt"/>
              <a:cs typeface="+mn-lt"/>
            </a:endParaRPr>
          </a:p>
          <a:p>
            <a:pPr marL="285750" indent="-285750">
              <a:spcAft>
                <a:spcPts val="600"/>
              </a:spcAft>
              <a:buFont typeface="Arial"/>
              <a:buChar char="•"/>
            </a:pPr>
            <a:r>
              <a:rPr lang="en-US" sz="1600" dirty="0">
                <a:ea typeface="+mn-lt"/>
                <a:cs typeface="+mn-lt"/>
              </a:rPr>
              <a:t>DETECT-2: Cyber security events are </a:t>
            </a:r>
            <a:r>
              <a:rPr lang="en-US" sz="1600" dirty="0" err="1">
                <a:ea typeface="+mn-lt"/>
                <a:cs typeface="+mn-lt"/>
              </a:rPr>
              <a:t>analysed</a:t>
            </a:r>
            <a:r>
              <a:rPr lang="en-US" sz="1600" dirty="0">
                <a:ea typeface="+mn-lt"/>
                <a:cs typeface="+mn-lt"/>
              </a:rPr>
              <a:t> in a timely manner to identify cyber security incidents.</a:t>
            </a:r>
            <a:endParaRPr lang="en-US">
              <a:ea typeface="+mn-lt"/>
              <a:cs typeface="+mn-lt"/>
            </a:endParaRPr>
          </a:p>
          <a:p>
            <a:pPr marL="342900" indent="-342900">
              <a:spcAft>
                <a:spcPts val="600"/>
              </a:spcAft>
              <a:buFont typeface="Arial" panose="020B0604020202020204" pitchFamily="34" charset="0"/>
              <a:buChar char="•"/>
            </a:pPr>
            <a:endParaRPr lang="en-US" sz="1600">
              <a:latin typeface="Arial" panose="020B0604020202020204" pitchFamily="34" charset="0"/>
              <a:cs typeface="Arial" panose="020B0604020202020204" pitchFamily="34" charset="0"/>
            </a:endParaRPr>
          </a:p>
          <a:p>
            <a:pPr>
              <a:spcAft>
                <a:spcPts val="600"/>
              </a:spcAft>
            </a:pPr>
            <a:r>
              <a:rPr lang="en-US" sz="1600" b="1" dirty="0">
                <a:latin typeface="Arial"/>
                <a:cs typeface="Arial"/>
              </a:rPr>
              <a:t>Respond</a:t>
            </a:r>
            <a:r>
              <a:rPr lang="en-US" sz="1600" dirty="0">
                <a:latin typeface="Arial"/>
                <a:cs typeface="Arial"/>
              </a:rPr>
              <a:t>:</a:t>
            </a:r>
          </a:p>
          <a:p>
            <a:pPr marL="285750" indent="-285750">
              <a:buFont typeface="Arial"/>
              <a:buChar char="•"/>
            </a:pPr>
            <a:r>
              <a:rPr lang="en-US" sz="1600" dirty="0">
                <a:ea typeface="+mn-lt"/>
                <a:cs typeface="+mn-lt"/>
              </a:rPr>
              <a:t>RESPOND-1: Cyber security incidents are reported internally and externally to relevant bodies and stakeholders in a timely manner.</a:t>
            </a:r>
            <a:endParaRPr lang="en-US" dirty="0">
              <a:ea typeface="+mn-lt"/>
              <a:cs typeface="+mn-lt"/>
            </a:endParaRPr>
          </a:p>
          <a:p>
            <a:endParaRPr lang="en-US" sz="1600" dirty="0">
              <a:ea typeface="+mn-lt"/>
              <a:cs typeface="+mn-lt"/>
            </a:endParaRPr>
          </a:p>
          <a:p>
            <a:pPr marL="285750" indent="-285750">
              <a:buFont typeface="Arial"/>
              <a:buChar char="•"/>
            </a:pPr>
            <a:r>
              <a:rPr lang="en-US" sz="1600" dirty="0">
                <a:ea typeface="+mn-lt"/>
                <a:cs typeface="+mn-lt"/>
              </a:rPr>
              <a:t>RESPOND-2: Cyber security incidents are </a:t>
            </a:r>
            <a:r>
              <a:rPr lang="en-US" sz="1600" dirty="0" err="1">
                <a:ea typeface="+mn-lt"/>
                <a:cs typeface="+mn-lt"/>
              </a:rPr>
              <a:t>analysed</a:t>
            </a:r>
            <a:r>
              <a:rPr lang="en-US" sz="1600" dirty="0">
                <a:ea typeface="+mn-lt"/>
                <a:cs typeface="+mn-lt"/>
              </a:rPr>
              <a:t>, contained, eradicated and recovered from in a timely manner.</a:t>
            </a:r>
            <a:endParaRPr lang="en-US" dirty="0">
              <a:ea typeface="+mn-lt"/>
              <a:cs typeface="+mn-lt"/>
            </a:endParaRPr>
          </a:p>
          <a:p>
            <a:endParaRPr lang="en-US" sz="1600" dirty="0">
              <a:ea typeface="+mn-lt"/>
              <a:cs typeface="+mn-lt"/>
            </a:endParaRPr>
          </a:p>
          <a:p>
            <a:pPr marL="285750" indent="-285750">
              <a:buFont typeface="Arial"/>
              <a:buChar char="•"/>
            </a:pPr>
            <a:r>
              <a:rPr lang="en-US" sz="1600" dirty="0">
                <a:ea typeface="+mn-lt"/>
                <a:cs typeface="+mn-lt"/>
              </a:rPr>
              <a:t>RESPOND-3: Incident response, business continuity and disaster recovery plans support the recovery of normal business operations during and following cyber security incidents</a:t>
            </a:r>
            <a:endParaRPr lang="en-AU" dirty="0">
              <a:cs typeface="Arial" panose="020B0604020202020204"/>
            </a:endParaRPr>
          </a:p>
        </p:txBody>
      </p:sp>
    </p:spTree>
    <p:extLst>
      <p:ext uri="{BB962C8B-B14F-4D97-AF65-F5344CB8AC3E}">
        <p14:creationId xmlns:p14="http://schemas.microsoft.com/office/powerpoint/2010/main" val="2929171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79425" y="1251509"/>
            <a:ext cx="11222937" cy="3693319"/>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p>
          <a:p>
            <a:pPr>
              <a:spcAft>
                <a:spcPts val="600"/>
              </a:spcAft>
            </a:pPr>
            <a:endParaRPr lang="en-US" sz="2000" b="1">
              <a:latin typeface="Arial"/>
              <a:cs typeface="Arial"/>
            </a:endParaRPr>
          </a:p>
          <a:p>
            <a:pPr>
              <a:spcAft>
                <a:spcPts val="1800"/>
              </a:spcAft>
            </a:pPr>
            <a:r>
              <a:rPr lang="en-US" sz="1600" dirty="0">
                <a:latin typeface="Arial"/>
                <a:cs typeface="Arial"/>
              </a:rPr>
              <a:t>Guidelines for Cyber Security Incidents</a:t>
            </a:r>
          </a:p>
          <a:p>
            <a:pPr>
              <a:spcAft>
                <a:spcPts val="1800"/>
              </a:spcAft>
            </a:pPr>
            <a:r>
              <a:rPr lang="en-US" sz="1600" dirty="0">
                <a:latin typeface="Arial"/>
                <a:cs typeface="Arial"/>
              </a:rPr>
              <a:t>Managing cyber security incidents</a:t>
            </a:r>
          </a:p>
          <a:p>
            <a:pPr marL="285750" indent="-285750">
              <a:spcAft>
                <a:spcPts val="1200"/>
              </a:spcAft>
              <a:buFont typeface="Arial"/>
              <a:buChar char="•"/>
            </a:pPr>
            <a:r>
              <a:rPr lang="en-US" sz="1600" dirty="0">
                <a:latin typeface="Arial"/>
                <a:cs typeface="Arial"/>
              </a:rPr>
              <a:t>Cyber security incident management policy.</a:t>
            </a:r>
          </a:p>
          <a:p>
            <a:r>
              <a:rPr lang="en-AU" sz="1600" b="1" dirty="0">
                <a:solidFill>
                  <a:srgbClr val="0070C0"/>
                </a:solidFill>
                <a:latin typeface="Arial"/>
                <a:cs typeface="Arial"/>
              </a:rPr>
              <a:t>Control: ISM-0576, </a:t>
            </a:r>
            <a:r>
              <a:rPr lang="en-AU" sz="1600" i="1" dirty="0">
                <a:solidFill>
                  <a:srgbClr val="0070C0"/>
                </a:solidFill>
                <a:ea typeface="+mn-lt"/>
                <a:cs typeface="+mn-lt"/>
              </a:rPr>
              <a:t>A cyber security incident management policy, and associated cyber security incident response plan, is developed, implemented and maintained.</a:t>
            </a:r>
            <a:endParaRPr lang="en-AU" i="1" dirty="0">
              <a:cs typeface="Arial" panose="020B0604020202020204"/>
            </a:endParaRPr>
          </a:p>
          <a:p>
            <a:endParaRPr lang="en-AU" sz="1600" dirty="0">
              <a:solidFill>
                <a:srgbClr val="0070C0"/>
              </a:solidFill>
              <a:latin typeface="Arial"/>
              <a:cs typeface="Arial"/>
            </a:endParaRPr>
          </a:p>
          <a:p>
            <a:r>
              <a:rPr lang="en-AU" sz="1600" b="1" dirty="0">
                <a:solidFill>
                  <a:srgbClr val="0070C0"/>
                </a:solidFill>
                <a:ea typeface="+mn-lt"/>
                <a:cs typeface="+mn-lt"/>
              </a:rPr>
              <a:t>Control: ISM-1784</a:t>
            </a:r>
            <a:r>
              <a:rPr lang="en-AU" sz="1600" dirty="0">
                <a:solidFill>
                  <a:srgbClr val="0070C0"/>
                </a:solidFill>
                <a:ea typeface="+mn-lt"/>
                <a:cs typeface="+mn-lt"/>
              </a:rPr>
              <a:t>, </a:t>
            </a:r>
            <a:r>
              <a:rPr lang="en-AU" sz="1600" i="1" dirty="0">
                <a:solidFill>
                  <a:srgbClr val="0070C0"/>
                </a:solidFill>
                <a:ea typeface="+mn-lt"/>
                <a:cs typeface="+mn-lt"/>
              </a:rPr>
              <a:t>The cyber security incident management policy, including the associated cyber security incident response plan, is exercised at least annually.</a:t>
            </a:r>
            <a:endParaRPr lang="en-AU" i="1" dirty="0">
              <a:ea typeface="+mn-lt"/>
              <a:cs typeface="+mn-lt"/>
            </a:endParaRPr>
          </a:p>
          <a:p>
            <a:pPr>
              <a:spcAft>
                <a:spcPts val="1200"/>
              </a:spcAft>
            </a:pPr>
            <a:endParaRPr lang="en-AU" sz="160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5583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251509"/>
            <a:ext cx="11222937" cy="4185761"/>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b="1" dirty="0">
              <a:latin typeface="Arial"/>
              <a:cs typeface="Arial"/>
            </a:endParaRPr>
          </a:p>
          <a:p>
            <a:pPr>
              <a:spcAft>
                <a:spcPts val="600"/>
              </a:spcAft>
            </a:pPr>
            <a:endParaRPr lang="en-US" sz="1600" b="1">
              <a:latin typeface="Arial"/>
              <a:cs typeface="Arial"/>
            </a:endParaRPr>
          </a:p>
          <a:p>
            <a:pPr>
              <a:spcAft>
                <a:spcPts val="1800"/>
              </a:spcAft>
            </a:pPr>
            <a:r>
              <a:rPr lang="en-US" sz="1600" dirty="0">
                <a:latin typeface="Arial"/>
                <a:cs typeface="Arial"/>
              </a:rPr>
              <a:t>Guidelines for Cyber Security Incidents</a:t>
            </a:r>
          </a:p>
          <a:p>
            <a:pPr>
              <a:spcAft>
                <a:spcPts val="1200"/>
              </a:spcAft>
            </a:pPr>
            <a:r>
              <a:rPr lang="en-US" sz="1600" dirty="0">
                <a:latin typeface="Arial"/>
                <a:cs typeface="Arial"/>
              </a:rPr>
              <a:t>Responding to cyber security incidents.</a:t>
            </a:r>
          </a:p>
          <a:p>
            <a:pPr marL="285750" indent="-285750">
              <a:spcAft>
                <a:spcPts val="1200"/>
              </a:spcAft>
              <a:buFont typeface="Arial" panose="020B0604020202020204" pitchFamily="34" charset="0"/>
              <a:buChar char="•"/>
            </a:pPr>
            <a:r>
              <a:rPr lang="en-US" sz="1600" dirty="0">
                <a:latin typeface="Arial"/>
                <a:cs typeface="Arial"/>
              </a:rPr>
              <a:t>Handling and containing malicious code infections</a:t>
            </a:r>
          </a:p>
          <a:p>
            <a:pPr>
              <a:spcAft>
                <a:spcPts val="600"/>
              </a:spcAft>
            </a:pPr>
            <a:r>
              <a:rPr lang="en-AU" sz="1600" b="1" dirty="0">
                <a:solidFill>
                  <a:srgbClr val="0070C0"/>
                </a:solidFill>
                <a:latin typeface="Arial"/>
                <a:cs typeface="Arial"/>
              </a:rPr>
              <a:t>Control: ISM-0917, </a:t>
            </a:r>
            <a:r>
              <a:rPr lang="en-AU" sz="1600" i="1" dirty="0">
                <a:solidFill>
                  <a:srgbClr val="0070C0"/>
                </a:solidFill>
                <a:latin typeface="Arial"/>
                <a:cs typeface="Arial"/>
              </a:rPr>
              <a:t>When malicious code is detected, the following steps are taken to handle the infection:</a:t>
            </a:r>
          </a:p>
          <a:p>
            <a:pPr marL="285750" indent="-285750">
              <a:spcAft>
                <a:spcPts val="600"/>
              </a:spcAft>
              <a:buFont typeface="Wingdings" panose="05000000000000000000" pitchFamily="2" charset="2"/>
              <a:buChar char="§"/>
            </a:pPr>
            <a:r>
              <a:rPr lang="en-AU" sz="1600" i="1" dirty="0">
                <a:solidFill>
                  <a:srgbClr val="0070C0"/>
                </a:solidFill>
                <a:latin typeface="Arial"/>
                <a:cs typeface="Arial"/>
              </a:rPr>
              <a:t>The infected systems are isolated</a:t>
            </a:r>
          </a:p>
          <a:p>
            <a:pPr marL="285750" indent="-285750">
              <a:spcAft>
                <a:spcPts val="600"/>
              </a:spcAft>
              <a:buFont typeface="Wingdings" panose="05000000000000000000" pitchFamily="2" charset="2"/>
              <a:buChar char="§"/>
            </a:pPr>
            <a:r>
              <a:rPr lang="en-AU" sz="1600" i="1" dirty="0">
                <a:solidFill>
                  <a:srgbClr val="0070C0"/>
                </a:solidFill>
                <a:latin typeface="Arial"/>
                <a:cs typeface="Arial"/>
              </a:rPr>
              <a:t>All previously connected media used in the period leading up to the infection are scanned for signs of infection and isolated if necessary</a:t>
            </a:r>
          </a:p>
          <a:p>
            <a:pPr marL="285750" indent="-285750">
              <a:spcAft>
                <a:spcPts val="600"/>
              </a:spcAft>
              <a:buFont typeface="Wingdings" panose="05000000000000000000" pitchFamily="2" charset="2"/>
              <a:buChar char="§"/>
            </a:pPr>
            <a:r>
              <a:rPr lang="en-AU" sz="1600" i="1" dirty="0">
                <a:solidFill>
                  <a:srgbClr val="0070C0"/>
                </a:solidFill>
                <a:latin typeface="Arial"/>
                <a:cs typeface="Arial"/>
              </a:rPr>
              <a:t>Antivirus software is used to remove the infection from infected systems and media.</a:t>
            </a:r>
          </a:p>
          <a:p>
            <a:pPr marL="285750" indent="-285750">
              <a:spcAft>
                <a:spcPts val="600"/>
              </a:spcAft>
              <a:buFont typeface="Wingdings" panose="05000000000000000000" pitchFamily="2" charset="2"/>
              <a:buChar char="§"/>
            </a:pPr>
            <a:r>
              <a:rPr lang="en-AU" sz="1600" i="1" dirty="0">
                <a:solidFill>
                  <a:srgbClr val="0070C0"/>
                </a:solidFill>
                <a:latin typeface="Arial"/>
                <a:cs typeface="Arial"/>
              </a:rPr>
              <a:t>If the infection cannot be reliably removed, systems are restored from a known good backup or rebuilt.</a:t>
            </a:r>
          </a:p>
          <a:p>
            <a:pPr>
              <a:spcAft>
                <a:spcPts val="1200"/>
              </a:spcAft>
            </a:pPr>
            <a:endParaRPr lang="en-AU" sz="160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130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249334"/>
            <a:ext cx="11222937" cy="3447098"/>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p>
          <a:p>
            <a:pPr>
              <a:spcAft>
                <a:spcPts val="600"/>
              </a:spcAft>
            </a:pPr>
            <a:endParaRPr lang="en-US" sz="2000" b="1">
              <a:latin typeface="Arial"/>
              <a:cs typeface="Arial"/>
            </a:endParaRPr>
          </a:p>
          <a:p>
            <a:pPr>
              <a:spcAft>
                <a:spcPts val="1800"/>
              </a:spcAft>
            </a:pPr>
            <a:r>
              <a:rPr lang="en-US" sz="1600" dirty="0">
                <a:latin typeface="Arial"/>
                <a:cs typeface="Arial"/>
              </a:rPr>
              <a:t>Guidelines for Cyber Security Incidents</a:t>
            </a:r>
          </a:p>
          <a:p>
            <a:pPr>
              <a:spcAft>
                <a:spcPts val="1200"/>
              </a:spcAft>
            </a:pPr>
            <a:r>
              <a:rPr lang="en-US" sz="1600" dirty="0">
                <a:latin typeface="Arial"/>
                <a:cs typeface="Arial"/>
              </a:rPr>
              <a:t>Responding to cyber security incidents.</a:t>
            </a:r>
          </a:p>
          <a:p>
            <a:pPr marL="285750" indent="-285750">
              <a:spcAft>
                <a:spcPts val="1200"/>
              </a:spcAft>
              <a:buFont typeface="Arial" panose="020B0604020202020204" pitchFamily="34" charset="0"/>
              <a:buChar char="•"/>
            </a:pPr>
            <a:r>
              <a:rPr lang="en-US" sz="1600" dirty="0">
                <a:latin typeface="Arial"/>
                <a:cs typeface="Arial"/>
              </a:rPr>
              <a:t>Handling and containing intrusions</a:t>
            </a:r>
          </a:p>
          <a:p>
            <a:pPr>
              <a:spcAft>
                <a:spcPts val="600"/>
              </a:spcAft>
            </a:pPr>
            <a:r>
              <a:rPr lang="en-AU" sz="1600" b="1" dirty="0">
                <a:solidFill>
                  <a:srgbClr val="0070C0"/>
                </a:solidFill>
                <a:latin typeface="Arial"/>
                <a:cs typeface="Arial"/>
              </a:rPr>
              <a:t>Control: ISM-1731, </a:t>
            </a:r>
            <a:r>
              <a:rPr lang="en-AU" sz="1600" i="1" dirty="0">
                <a:solidFill>
                  <a:srgbClr val="0070C0"/>
                </a:solidFill>
                <a:latin typeface="Arial"/>
                <a:cs typeface="Arial"/>
              </a:rPr>
              <a:t>Planning and coordination of intrusion remediation activities are conducted on a separate system to that which has been compromised.</a:t>
            </a:r>
          </a:p>
          <a:p>
            <a:r>
              <a:rPr lang="en-AU" sz="1600" b="1" dirty="0">
                <a:solidFill>
                  <a:srgbClr val="0070C0"/>
                </a:solidFill>
                <a:latin typeface="Arial"/>
                <a:cs typeface="Arial"/>
              </a:rPr>
              <a:t>Control: ISM-1732, </a:t>
            </a:r>
            <a:r>
              <a:rPr lang="en-AU" sz="1600" i="1" dirty="0">
                <a:solidFill>
                  <a:srgbClr val="0070C0"/>
                </a:solidFill>
                <a:ea typeface="+mn-lt"/>
                <a:cs typeface="+mn-lt"/>
              </a:rPr>
              <a:t>To the extent possible, all intrusion remediation activities are conducted in a coordinated manner during the same planned outage.</a:t>
            </a:r>
            <a:endParaRPr lang="en-AU" dirty="0">
              <a:ea typeface="+mn-lt"/>
              <a:cs typeface="+mn-lt"/>
            </a:endParaRPr>
          </a:p>
          <a:p>
            <a:pPr>
              <a:spcAft>
                <a:spcPts val="1200"/>
              </a:spcAft>
            </a:pPr>
            <a:endParaRPr lang="en-AU" sz="160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1683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249334"/>
            <a:ext cx="11222937" cy="3677930"/>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b="1" dirty="0">
              <a:latin typeface="Arial"/>
              <a:cs typeface="Arial"/>
            </a:endParaRPr>
          </a:p>
          <a:p>
            <a:pPr>
              <a:spcAft>
                <a:spcPts val="600"/>
              </a:spcAft>
            </a:pPr>
            <a:endParaRPr lang="en-US" sz="2000" b="1">
              <a:latin typeface="Arial"/>
              <a:cs typeface="Arial"/>
            </a:endParaRPr>
          </a:p>
          <a:p>
            <a:pPr>
              <a:spcAft>
                <a:spcPts val="1800"/>
              </a:spcAft>
            </a:pPr>
            <a:r>
              <a:rPr lang="en-US" sz="1600" dirty="0">
                <a:latin typeface="Arial"/>
                <a:cs typeface="Arial"/>
              </a:rPr>
              <a:t>Guidelines for Cyber Security Incidents</a:t>
            </a:r>
          </a:p>
          <a:p>
            <a:pPr>
              <a:spcAft>
                <a:spcPts val="1200"/>
              </a:spcAft>
            </a:pPr>
            <a:r>
              <a:rPr lang="en-US" sz="1600" dirty="0">
                <a:latin typeface="Arial"/>
                <a:cs typeface="Arial"/>
              </a:rPr>
              <a:t>Responding to cyber security incidents.</a:t>
            </a:r>
          </a:p>
          <a:p>
            <a:pPr marL="285750" indent="-285750">
              <a:spcAft>
                <a:spcPts val="1200"/>
              </a:spcAft>
              <a:buFont typeface="Arial" panose="020B0604020202020204" pitchFamily="34" charset="0"/>
              <a:buChar char="•"/>
            </a:pPr>
            <a:r>
              <a:rPr lang="en-US" sz="1600" dirty="0">
                <a:latin typeface="Arial"/>
                <a:cs typeface="Arial"/>
              </a:rPr>
              <a:t>Integrity of evidence</a:t>
            </a:r>
          </a:p>
          <a:p>
            <a:pPr>
              <a:spcAft>
                <a:spcPts val="600"/>
              </a:spcAft>
            </a:pPr>
            <a:r>
              <a:rPr lang="en-AU" sz="1600" b="1" dirty="0">
                <a:solidFill>
                  <a:srgbClr val="0070C0"/>
                </a:solidFill>
                <a:latin typeface="Arial"/>
                <a:cs typeface="Arial"/>
              </a:rPr>
              <a:t>Control: ISM-0138</a:t>
            </a:r>
            <a:r>
              <a:rPr lang="en-AU" sz="1600" dirty="0">
                <a:solidFill>
                  <a:srgbClr val="0070C0"/>
                </a:solidFill>
                <a:latin typeface="Arial"/>
                <a:cs typeface="Arial"/>
              </a:rPr>
              <a:t>, </a:t>
            </a:r>
            <a:r>
              <a:rPr lang="en-AU" sz="1600" i="1" dirty="0">
                <a:solidFill>
                  <a:srgbClr val="0070C0"/>
                </a:solidFill>
                <a:latin typeface="Arial"/>
                <a:cs typeface="Arial"/>
              </a:rPr>
              <a:t>The integrity of evidence gathered during an investigation is maintained by investigators:</a:t>
            </a:r>
          </a:p>
          <a:p>
            <a:pPr marL="285750" indent="-285750">
              <a:spcAft>
                <a:spcPts val="600"/>
              </a:spcAft>
              <a:buFont typeface="Wingdings" panose="05000000000000000000" pitchFamily="2" charset="2"/>
              <a:buChar char="§"/>
            </a:pPr>
            <a:r>
              <a:rPr lang="en-AU" sz="1600" i="1" dirty="0">
                <a:solidFill>
                  <a:srgbClr val="0070C0"/>
                </a:solidFill>
                <a:latin typeface="Arial"/>
                <a:cs typeface="Arial"/>
              </a:rPr>
              <a:t>Recording all of their actions</a:t>
            </a:r>
          </a:p>
          <a:p>
            <a:pPr marL="285750" indent="-285750">
              <a:spcAft>
                <a:spcPts val="600"/>
              </a:spcAft>
              <a:buFont typeface="Wingdings" panose="05000000000000000000" pitchFamily="2" charset="2"/>
              <a:buChar char="§"/>
            </a:pPr>
            <a:r>
              <a:rPr lang="en-AU" sz="1600" i="1" dirty="0">
                <a:solidFill>
                  <a:srgbClr val="0070C0"/>
                </a:solidFill>
                <a:latin typeface="Arial"/>
                <a:cs typeface="Arial"/>
              </a:rPr>
              <a:t>Maintaining a proper chain of custody</a:t>
            </a:r>
          </a:p>
          <a:p>
            <a:pPr marL="285750" indent="-285750">
              <a:spcAft>
                <a:spcPts val="600"/>
              </a:spcAft>
              <a:buFont typeface="Wingdings" panose="05000000000000000000" pitchFamily="2" charset="2"/>
              <a:buChar char="§"/>
            </a:pPr>
            <a:r>
              <a:rPr lang="en-AU" sz="1600" i="1" dirty="0">
                <a:solidFill>
                  <a:srgbClr val="0070C0"/>
                </a:solidFill>
                <a:ea typeface="+mn-lt"/>
                <a:cs typeface="+mn-lt"/>
              </a:rPr>
              <a:t>Following all instructions provided by relevant law enforcement agencies.</a:t>
            </a:r>
            <a:endParaRPr lang="en-AU" sz="1600" i="1" dirty="0">
              <a:solidFill>
                <a:srgbClr val="0070C0"/>
              </a:solidFill>
              <a:latin typeface="Arial" panose="020B0604020202020204" pitchFamily="34" charset="0"/>
              <a:cs typeface="Arial" panose="020B0604020202020204" pitchFamily="34" charset="0"/>
            </a:endParaRPr>
          </a:p>
          <a:p>
            <a:pPr>
              <a:spcAft>
                <a:spcPts val="1200"/>
              </a:spcAft>
            </a:pPr>
            <a:endParaRPr lang="en-AU" sz="160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63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B3F89517-36E3-4CE2-A16A-29E945D1AC4B}"/>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ADF, Ethics and Cyber Response</a:t>
            </a:r>
          </a:p>
        </p:txBody>
      </p:sp>
      <p:sp>
        <p:nvSpPr>
          <p:cNvPr id="5" name="Content Placeholder 1">
            <a:extLst>
              <a:ext uri="{FF2B5EF4-FFF2-40B4-BE49-F238E27FC236}">
                <a16:creationId xmlns:a16="http://schemas.microsoft.com/office/drawing/2014/main" id="{93A746A9-FF71-4E2A-AE2E-DC6687327241}"/>
              </a:ext>
            </a:extLst>
          </p:cNvPr>
          <p:cNvSpPr>
            <a:spLocks noGrp="1"/>
          </p:cNvSpPr>
          <p:nvPr>
            <p:ph sz="half" idx="1"/>
          </p:nvPr>
        </p:nvSpPr>
        <p:spPr>
          <a:xfrm>
            <a:off x="3459111" y="5193102"/>
            <a:ext cx="5866707" cy="809556"/>
          </a:xfrm>
        </p:spPr>
        <p:txBody>
          <a:bodyPr>
            <a:noAutofit/>
          </a:bodyPr>
          <a:lstStyle/>
          <a:p>
            <a:pPr marL="0" indent="0">
              <a:buNone/>
            </a:pPr>
            <a:r>
              <a:rPr lang="en-AU" sz="1400" b="1">
                <a:solidFill>
                  <a:schemeClr val="bg1"/>
                </a:solidFill>
              </a:rPr>
              <a:t>This presentation is designed for students of Cyber Security.</a:t>
            </a:r>
          </a:p>
          <a:p>
            <a:pPr marL="0" indent="0">
              <a:buNone/>
            </a:pPr>
            <a:r>
              <a:rPr lang="en-AU" sz="1400" b="1">
                <a:solidFill>
                  <a:schemeClr val="bg1"/>
                </a:solidFill>
              </a:rPr>
              <a:t>It contains material for Cyber Security professionals. </a:t>
            </a:r>
          </a:p>
          <a:p>
            <a:pPr marL="0" indent="0">
              <a:buNone/>
            </a:pPr>
            <a:r>
              <a:rPr lang="en-AU" sz="1400" b="1">
                <a:solidFill>
                  <a:schemeClr val="bg1"/>
                </a:solidFill>
              </a:rPr>
              <a:t>It does not teach about specific ADF policies.</a:t>
            </a:r>
          </a:p>
        </p:txBody>
      </p:sp>
    </p:spTree>
    <p:extLst>
      <p:ext uri="{BB962C8B-B14F-4D97-AF65-F5344CB8AC3E}">
        <p14:creationId xmlns:p14="http://schemas.microsoft.com/office/powerpoint/2010/main" val="27900120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249334"/>
            <a:ext cx="11222937" cy="3123932"/>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b="1" dirty="0">
              <a:latin typeface="Arial"/>
              <a:cs typeface="Arial"/>
            </a:endParaRPr>
          </a:p>
          <a:p>
            <a:pPr>
              <a:spcAft>
                <a:spcPts val="600"/>
              </a:spcAft>
            </a:pPr>
            <a:endParaRPr lang="en-US" sz="2000">
              <a:latin typeface="Arial"/>
              <a:cs typeface="Arial"/>
            </a:endParaRPr>
          </a:p>
          <a:p>
            <a:pPr>
              <a:spcAft>
                <a:spcPts val="1800"/>
              </a:spcAft>
            </a:pPr>
            <a:r>
              <a:rPr lang="en-US" sz="1600" dirty="0">
                <a:latin typeface="Arial"/>
                <a:cs typeface="Arial"/>
              </a:rPr>
              <a:t>Guidelines for Security Documentation</a:t>
            </a:r>
          </a:p>
          <a:p>
            <a:pPr>
              <a:spcAft>
                <a:spcPts val="1200"/>
              </a:spcAft>
            </a:pPr>
            <a:r>
              <a:rPr lang="en-US" sz="1600" dirty="0">
                <a:latin typeface="Arial"/>
                <a:cs typeface="Arial"/>
              </a:rPr>
              <a:t>System-specific security documentation.</a:t>
            </a:r>
          </a:p>
          <a:p>
            <a:pPr marL="285750" indent="-285750">
              <a:spcAft>
                <a:spcPts val="1200"/>
              </a:spcAft>
              <a:buFont typeface="Arial" panose="020B0604020202020204" pitchFamily="34" charset="0"/>
              <a:buChar char="•"/>
            </a:pPr>
            <a:r>
              <a:rPr lang="en-US" sz="1600" dirty="0">
                <a:latin typeface="Arial"/>
                <a:cs typeface="Arial"/>
              </a:rPr>
              <a:t>System security plan</a:t>
            </a:r>
          </a:p>
          <a:p>
            <a:r>
              <a:rPr lang="en-AU" sz="1600" b="1" dirty="0">
                <a:solidFill>
                  <a:srgbClr val="0070C0"/>
                </a:solidFill>
                <a:latin typeface="Arial"/>
                <a:cs typeface="Arial"/>
              </a:rPr>
              <a:t>Control: ISM-0041, </a:t>
            </a:r>
            <a:r>
              <a:rPr lang="en-AU" sz="1600" i="1" dirty="0">
                <a:solidFill>
                  <a:srgbClr val="0070C0"/>
                </a:solidFill>
                <a:ea typeface="+mn-lt"/>
                <a:cs typeface="+mn-lt"/>
              </a:rPr>
              <a:t>Systems have a system security plan that includes an overview of the system (covering the system’s purpose, the system boundary and how the system is managed) as well as an annex that covers applicable controls from this document and any additional controls that have been identified and implemented.</a:t>
            </a:r>
            <a:endParaRPr lang="en-AU" i="1" dirty="0">
              <a:cs typeface="Arial"/>
            </a:endParaRPr>
          </a:p>
          <a:p>
            <a:pPr>
              <a:spcAft>
                <a:spcPts val="1200"/>
              </a:spcAft>
            </a:pPr>
            <a:endParaRPr lang="en-AU" sz="1600" b="1">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3202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396177" y="1244038"/>
            <a:ext cx="10791617" cy="5232202"/>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sz="1600" b="1" dirty="0">
              <a:latin typeface="Arial"/>
              <a:cs typeface="Arial"/>
            </a:endParaRPr>
          </a:p>
          <a:p>
            <a:pPr>
              <a:spcAft>
                <a:spcPts val="600"/>
              </a:spcAft>
            </a:pPr>
            <a:endParaRPr lang="en-US" sz="2000" b="1">
              <a:latin typeface="Arial"/>
              <a:cs typeface="Arial"/>
            </a:endParaRPr>
          </a:p>
          <a:p>
            <a:pPr>
              <a:spcAft>
                <a:spcPts val="1800"/>
              </a:spcAft>
            </a:pPr>
            <a:r>
              <a:rPr lang="en-US" sz="1600" dirty="0">
                <a:latin typeface="Arial"/>
                <a:cs typeface="Arial"/>
              </a:rPr>
              <a:t>Guidelines for Security Documentation</a:t>
            </a:r>
          </a:p>
          <a:p>
            <a:pPr>
              <a:spcAft>
                <a:spcPts val="1200"/>
              </a:spcAft>
            </a:pPr>
            <a:r>
              <a:rPr lang="en-US" sz="1600" dirty="0">
                <a:latin typeface="Arial"/>
                <a:cs typeface="Arial"/>
              </a:rPr>
              <a:t>System-specific security documentation.</a:t>
            </a:r>
          </a:p>
          <a:p>
            <a:pPr marL="285750" indent="-285750">
              <a:spcAft>
                <a:spcPts val="1200"/>
              </a:spcAft>
              <a:buFont typeface="Arial" panose="020B0604020202020204" pitchFamily="34" charset="0"/>
              <a:buChar char="•"/>
            </a:pPr>
            <a:r>
              <a:rPr lang="en-US" sz="1600" dirty="0">
                <a:latin typeface="Arial"/>
                <a:cs typeface="Arial"/>
              </a:rPr>
              <a:t>Cyber security incident response plan</a:t>
            </a:r>
          </a:p>
          <a:p>
            <a:pPr>
              <a:spcAft>
                <a:spcPts val="600"/>
              </a:spcAft>
            </a:pPr>
            <a:r>
              <a:rPr lang="en-AU" sz="1400" b="1" dirty="0">
                <a:solidFill>
                  <a:srgbClr val="0070C0"/>
                </a:solidFill>
                <a:latin typeface="Arial"/>
                <a:cs typeface="Arial"/>
              </a:rPr>
              <a:t>Control: ISM-0043, </a:t>
            </a:r>
            <a:r>
              <a:rPr lang="en-AU" sz="1400" i="1" dirty="0">
                <a:solidFill>
                  <a:srgbClr val="0070C0"/>
                </a:solidFill>
                <a:latin typeface="Arial"/>
                <a:cs typeface="Arial"/>
              </a:rPr>
              <a:t>Systems have an incident response plan that covers the following:</a:t>
            </a:r>
          </a:p>
          <a:p>
            <a:pPr marL="285750" indent="-285750">
              <a:spcAft>
                <a:spcPts val="600"/>
              </a:spcAft>
              <a:buFont typeface="Wingdings" panose="05000000000000000000" pitchFamily="2" charset="2"/>
              <a:buChar char="§"/>
            </a:pPr>
            <a:r>
              <a:rPr lang="en-AU" sz="1400" i="1" dirty="0">
                <a:solidFill>
                  <a:srgbClr val="0070C0"/>
                </a:solidFill>
                <a:latin typeface="Arial"/>
                <a:cs typeface="Arial"/>
              </a:rPr>
              <a:t>Guidelines on what constitutes a cyber security incident</a:t>
            </a:r>
          </a:p>
          <a:p>
            <a:pPr marL="285750" indent="-285750">
              <a:spcAft>
                <a:spcPts val="600"/>
              </a:spcAft>
              <a:buFont typeface="Wingdings" panose="05000000000000000000" pitchFamily="2" charset="2"/>
              <a:buChar char="§"/>
            </a:pPr>
            <a:r>
              <a:rPr lang="en-AU" sz="1400" i="1" dirty="0">
                <a:solidFill>
                  <a:srgbClr val="0070C0"/>
                </a:solidFill>
                <a:latin typeface="Arial"/>
                <a:cs typeface="Arial"/>
              </a:rPr>
              <a:t>The types of cyber security incidents, likely to be encountered and the expected response to each type</a:t>
            </a:r>
          </a:p>
          <a:p>
            <a:pPr marL="285750" indent="-285750">
              <a:spcAft>
                <a:spcPts val="600"/>
              </a:spcAft>
              <a:buFont typeface="Wingdings" panose="05000000000000000000" pitchFamily="2" charset="2"/>
              <a:buChar char="§"/>
            </a:pPr>
            <a:r>
              <a:rPr lang="en-AU" sz="1400" i="1" dirty="0">
                <a:solidFill>
                  <a:srgbClr val="0070C0"/>
                </a:solidFill>
                <a:latin typeface="Arial"/>
                <a:cs typeface="Arial"/>
              </a:rPr>
              <a:t>How to report cyber security incidents, internally to an organisation and externally to relevant authorities</a:t>
            </a:r>
          </a:p>
          <a:p>
            <a:pPr marL="285750" indent="-285750">
              <a:spcAft>
                <a:spcPts val="600"/>
              </a:spcAft>
              <a:buFont typeface="Wingdings" panose="05000000000000000000" pitchFamily="2" charset="2"/>
              <a:buChar char="§"/>
            </a:pPr>
            <a:r>
              <a:rPr lang="en-AU" sz="1400" i="1" dirty="0">
                <a:solidFill>
                  <a:srgbClr val="0070C0"/>
                </a:solidFill>
                <a:latin typeface="Arial"/>
                <a:cs typeface="Arial"/>
              </a:rPr>
              <a:t>Other parties which need to be informed in the event of a cyber security incident</a:t>
            </a:r>
          </a:p>
          <a:p>
            <a:pPr marL="285750" indent="-285750">
              <a:spcAft>
                <a:spcPts val="600"/>
              </a:spcAft>
              <a:buFont typeface="Wingdings" panose="05000000000000000000" pitchFamily="2" charset="2"/>
              <a:buChar char="§"/>
            </a:pPr>
            <a:r>
              <a:rPr lang="en-AU" sz="1400" i="1" dirty="0">
                <a:solidFill>
                  <a:srgbClr val="0070C0"/>
                </a:solidFill>
                <a:latin typeface="Arial"/>
                <a:cs typeface="Arial"/>
              </a:rPr>
              <a:t>The authority, or authorities, responsible for investigating and responding to cyber security incidents</a:t>
            </a:r>
          </a:p>
          <a:p>
            <a:pPr marL="285750" indent="-285750">
              <a:spcAft>
                <a:spcPts val="600"/>
              </a:spcAft>
              <a:buFont typeface="Wingdings" panose="05000000000000000000" pitchFamily="2" charset="2"/>
              <a:buChar char="§"/>
            </a:pPr>
            <a:r>
              <a:rPr lang="en-AU" sz="1400" i="1" dirty="0">
                <a:solidFill>
                  <a:srgbClr val="0070C0"/>
                </a:solidFill>
                <a:latin typeface="Arial"/>
                <a:cs typeface="Arial"/>
              </a:rPr>
              <a:t>The criteria by which an investigation of a cyber security incident would be requested from a law enforcement agency, the Australian Cyber Security Centre or other relevant authority</a:t>
            </a:r>
          </a:p>
          <a:p>
            <a:pPr marL="285750" indent="-285750">
              <a:spcAft>
                <a:spcPts val="600"/>
              </a:spcAft>
              <a:buFont typeface="Wingdings" panose="05000000000000000000" pitchFamily="2" charset="2"/>
              <a:buChar char="§"/>
            </a:pPr>
            <a:r>
              <a:rPr lang="en-AU" sz="1400" i="1" dirty="0">
                <a:solidFill>
                  <a:srgbClr val="0070C0"/>
                </a:solidFill>
                <a:latin typeface="Arial"/>
                <a:cs typeface="Arial"/>
              </a:rPr>
              <a:t>Steps necessary to ensure the integrity of evidence relating to a cyber security incident</a:t>
            </a:r>
          </a:p>
          <a:p>
            <a:pPr marL="285750" indent="-285750">
              <a:spcAft>
                <a:spcPts val="600"/>
              </a:spcAft>
              <a:buFont typeface="Wingdings" panose="05000000000000000000" pitchFamily="2" charset="2"/>
              <a:buChar char="§"/>
            </a:pPr>
            <a:r>
              <a:rPr lang="en-AU" sz="1400" dirty="0">
                <a:solidFill>
                  <a:srgbClr val="0070C0"/>
                </a:solidFill>
                <a:ea typeface="+mn-lt"/>
                <a:cs typeface="+mn-lt"/>
              </a:rPr>
              <a:t>System contingency measures or a reference to such details if they are located in a separate document</a:t>
            </a:r>
            <a:endParaRPr lang="en-AU" sz="1400" i="1" dirty="0">
              <a:solidFill>
                <a:srgbClr val="0070C0"/>
              </a:solidFill>
              <a:latin typeface="Arial"/>
              <a:cs typeface="Arial"/>
            </a:endParaRPr>
          </a:p>
          <a:p>
            <a:pPr marL="285750" indent="-285750">
              <a:spcAft>
                <a:spcPts val="600"/>
              </a:spcAft>
              <a:buFont typeface="Wingdings" panose="05000000000000000000" pitchFamily="2" charset="2"/>
              <a:buChar char="§"/>
            </a:pPr>
            <a:endParaRPr lang="en-AU" sz="1600" i="1">
              <a:solidFill>
                <a:srgbClr val="0070C0"/>
              </a:solidFill>
              <a:latin typeface="Arial"/>
              <a:cs typeface="Arial"/>
            </a:endParaRPr>
          </a:p>
        </p:txBody>
      </p:sp>
    </p:spTree>
    <p:extLst>
      <p:ext uri="{BB962C8B-B14F-4D97-AF65-F5344CB8AC3E}">
        <p14:creationId xmlns:p14="http://schemas.microsoft.com/office/powerpoint/2010/main" val="1426677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242524"/>
            <a:ext cx="11222937" cy="4170372"/>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sz="1600" b="1" dirty="0">
              <a:latin typeface="Arial"/>
              <a:cs typeface="Arial"/>
            </a:endParaRPr>
          </a:p>
          <a:p>
            <a:pPr>
              <a:spcAft>
                <a:spcPts val="600"/>
              </a:spcAft>
            </a:pPr>
            <a:endParaRPr lang="en-US" sz="2000" b="1">
              <a:latin typeface="Arial"/>
              <a:cs typeface="Arial"/>
            </a:endParaRPr>
          </a:p>
          <a:p>
            <a:pPr>
              <a:spcAft>
                <a:spcPts val="1800"/>
              </a:spcAft>
            </a:pPr>
            <a:r>
              <a:rPr lang="en-US" sz="1600" dirty="0">
                <a:latin typeface="Arial"/>
                <a:cs typeface="Arial"/>
              </a:rPr>
              <a:t>Guidelines for Media</a:t>
            </a:r>
          </a:p>
          <a:p>
            <a:pPr>
              <a:spcAft>
                <a:spcPts val="1200"/>
              </a:spcAft>
            </a:pPr>
            <a:r>
              <a:rPr lang="en-US" sz="1600" dirty="0">
                <a:latin typeface="Arial"/>
                <a:cs typeface="Arial"/>
              </a:rPr>
              <a:t>Media usage</a:t>
            </a:r>
          </a:p>
          <a:p>
            <a:pPr marL="285750" indent="-285750">
              <a:spcAft>
                <a:spcPts val="1200"/>
              </a:spcAft>
              <a:buFont typeface="Arial" panose="020B0604020202020204" pitchFamily="34" charset="0"/>
              <a:buChar char="•"/>
            </a:pPr>
            <a:r>
              <a:rPr lang="en-US" sz="1600" dirty="0">
                <a:latin typeface="Arial"/>
                <a:cs typeface="Arial"/>
              </a:rPr>
              <a:t>Labelling media</a:t>
            </a:r>
          </a:p>
          <a:p>
            <a:pPr>
              <a:spcAft>
                <a:spcPts val="1200"/>
              </a:spcAft>
            </a:pPr>
            <a:r>
              <a:rPr lang="en-AU" sz="1600" b="1" dirty="0">
                <a:solidFill>
                  <a:srgbClr val="0070C0"/>
                </a:solidFill>
                <a:latin typeface="Arial"/>
                <a:cs typeface="Arial"/>
              </a:rPr>
              <a:t>Control: ISM-0332</a:t>
            </a:r>
            <a:r>
              <a:rPr lang="en-AU" sz="1600" dirty="0">
                <a:solidFill>
                  <a:srgbClr val="0070C0"/>
                </a:solidFill>
                <a:latin typeface="Arial"/>
                <a:cs typeface="Arial"/>
              </a:rPr>
              <a:t>, </a:t>
            </a:r>
            <a:r>
              <a:rPr lang="en-AU" sz="1600" i="1" dirty="0">
                <a:solidFill>
                  <a:srgbClr val="0070C0"/>
                </a:solidFill>
                <a:latin typeface="Arial"/>
                <a:cs typeface="Arial"/>
              </a:rPr>
              <a:t>Media, with the exception of internally mounted fixed media within ICT equipment, is labelled with protective markings reflecting its sensitivity or classification.</a:t>
            </a:r>
          </a:p>
          <a:p>
            <a:pPr marL="285750" indent="-285750">
              <a:spcAft>
                <a:spcPts val="600"/>
              </a:spcAft>
              <a:buFont typeface="Arial" panose="020B0604020202020204" pitchFamily="34" charset="0"/>
              <a:buChar char="•"/>
            </a:pPr>
            <a:r>
              <a:rPr lang="en-AU" sz="1600" dirty="0">
                <a:latin typeface="Arial"/>
                <a:cs typeface="Arial"/>
              </a:rPr>
              <a:t>Classifying media</a:t>
            </a:r>
          </a:p>
          <a:p>
            <a:pPr>
              <a:spcAft>
                <a:spcPts val="600"/>
              </a:spcAft>
            </a:pPr>
            <a:r>
              <a:rPr lang="en-AU" sz="1600" b="1" dirty="0">
                <a:solidFill>
                  <a:srgbClr val="0070C0"/>
                </a:solidFill>
                <a:latin typeface="Arial"/>
                <a:cs typeface="Arial"/>
              </a:rPr>
              <a:t>Control: ISM-0323</a:t>
            </a:r>
            <a:r>
              <a:rPr lang="en-AU" sz="1600" i="1" dirty="0">
                <a:solidFill>
                  <a:srgbClr val="0070C0"/>
                </a:solidFill>
                <a:latin typeface="Arial"/>
                <a:cs typeface="Arial"/>
              </a:rPr>
              <a:t>, Media is classified to the highest sensitivity or classification of data it stores, unless the media has been classified to a higher sensitivity or classification.</a:t>
            </a:r>
          </a:p>
          <a:p>
            <a:pPr>
              <a:spcAft>
                <a:spcPts val="600"/>
              </a:spcAft>
            </a:pPr>
            <a:r>
              <a:rPr lang="en-AU" sz="1600" b="1" i="1" dirty="0">
                <a:solidFill>
                  <a:srgbClr val="0070C0"/>
                </a:solidFill>
                <a:latin typeface="Arial"/>
                <a:cs typeface="Arial"/>
              </a:rPr>
              <a:t>Control: ISM-0337</a:t>
            </a:r>
            <a:r>
              <a:rPr lang="en-AU" sz="1600" i="1" dirty="0">
                <a:solidFill>
                  <a:srgbClr val="0070C0"/>
                </a:solidFill>
                <a:latin typeface="Arial"/>
                <a:cs typeface="Arial"/>
              </a:rPr>
              <a:t>, </a:t>
            </a:r>
            <a:r>
              <a:rPr lang="en-AU" sz="1600" i="1" dirty="0">
                <a:solidFill>
                  <a:srgbClr val="0070C0"/>
                </a:solidFill>
                <a:ea typeface="+mn-lt"/>
                <a:cs typeface="+mn-lt"/>
              </a:rPr>
              <a:t>Media is only used with systems that are authorised to process, store or communicate its sensitivity or classification.</a:t>
            </a:r>
          </a:p>
        </p:txBody>
      </p:sp>
    </p:spTree>
    <p:extLst>
      <p:ext uri="{BB962C8B-B14F-4D97-AF65-F5344CB8AC3E}">
        <p14:creationId xmlns:p14="http://schemas.microsoft.com/office/powerpoint/2010/main" val="1746350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248564"/>
            <a:ext cx="11222937" cy="4278094"/>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sz="1600" b="1" dirty="0">
              <a:latin typeface="Arial"/>
              <a:cs typeface="Arial"/>
            </a:endParaRPr>
          </a:p>
          <a:p>
            <a:pPr>
              <a:spcAft>
                <a:spcPts val="600"/>
              </a:spcAft>
            </a:pPr>
            <a:endParaRPr lang="en-US" sz="2000" b="1">
              <a:latin typeface="Arial"/>
              <a:cs typeface="Arial"/>
            </a:endParaRPr>
          </a:p>
          <a:p>
            <a:pPr>
              <a:spcAft>
                <a:spcPts val="1800"/>
              </a:spcAft>
            </a:pPr>
            <a:r>
              <a:rPr lang="en-US" sz="1600" dirty="0">
                <a:latin typeface="Arial"/>
                <a:cs typeface="Arial"/>
              </a:rPr>
              <a:t>Guidelines for System hardening</a:t>
            </a:r>
          </a:p>
          <a:p>
            <a:pPr>
              <a:spcAft>
                <a:spcPts val="1200"/>
              </a:spcAft>
            </a:pPr>
            <a:r>
              <a:rPr lang="en-US" sz="1600" dirty="0">
                <a:latin typeface="Arial"/>
                <a:cs typeface="Arial"/>
              </a:rPr>
              <a:t>Operating system hardening</a:t>
            </a:r>
          </a:p>
          <a:p>
            <a:pPr marL="285750" indent="-285750">
              <a:spcAft>
                <a:spcPts val="1200"/>
              </a:spcAft>
              <a:buFont typeface="Arial" panose="020B0604020202020204" pitchFamily="34" charset="0"/>
              <a:buChar char="•"/>
            </a:pPr>
            <a:r>
              <a:rPr lang="en-US" sz="1600" dirty="0">
                <a:latin typeface="Arial"/>
                <a:cs typeface="Arial"/>
              </a:rPr>
              <a:t>Operating system releases and versions</a:t>
            </a:r>
          </a:p>
          <a:p>
            <a:pPr>
              <a:spcAft>
                <a:spcPts val="1200"/>
              </a:spcAft>
            </a:pPr>
            <a:r>
              <a:rPr lang="en-AU" sz="1600" b="1" dirty="0">
                <a:solidFill>
                  <a:srgbClr val="0070C0"/>
                </a:solidFill>
                <a:latin typeface="Arial"/>
                <a:cs typeface="Arial"/>
              </a:rPr>
              <a:t>Control: ISM-1407</a:t>
            </a:r>
            <a:r>
              <a:rPr lang="en-AU" sz="1600" dirty="0">
                <a:solidFill>
                  <a:srgbClr val="0070C0"/>
                </a:solidFill>
                <a:latin typeface="Arial"/>
                <a:cs typeface="Arial"/>
              </a:rPr>
              <a:t>, </a:t>
            </a:r>
            <a:r>
              <a:rPr lang="en-AU" sz="1600" i="1" dirty="0">
                <a:solidFill>
                  <a:srgbClr val="0070C0"/>
                </a:solidFill>
                <a:latin typeface="Arial"/>
                <a:cs typeface="Arial"/>
              </a:rPr>
              <a:t>The latest release, or the previous release, of operating systems are used for workstations, servers and network devices.</a:t>
            </a:r>
          </a:p>
          <a:p>
            <a:pPr>
              <a:spcAft>
                <a:spcPts val="1200"/>
              </a:spcAft>
            </a:pPr>
            <a:r>
              <a:rPr lang="en-AU" sz="1600" b="1" dirty="0">
                <a:solidFill>
                  <a:srgbClr val="0070C0"/>
                </a:solidFill>
                <a:latin typeface="Arial"/>
                <a:cs typeface="Arial"/>
              </a:rPr>
              <a:t>Control: ISM-1408</a:t>
            </a:r>
            <a:r>
              <a:rPr lang="en-AU" sz="1600" dirty="0">
                <a:solidFill>
                  <a:srgbClr val="0070C0"/>
                </a:solidFill>
                <a:latin typeface="Arial"/>
                <a:cs typeface="Arial"/>
              </a:rPr>
              <a:t>, </a:t>
            </a:r>
            <a:r>
              <a:rPr lang="en-AU" sz="1600" i="1" dirty="0">
                <a:solidFill>
                  <a:srgbClr val="0070C0"/>
                </a:solidFill>
                <a:latin typeface="Arial"/>
                <a:cs typeface="Arial"/>
              </a:rPr>
              <a:t>Where supported, 64-bit versions of operating systems are used for workstations, servers, network devices and other ICT equipment.</a:t>
            </a:r>
          </a:p>
          <a:p>
            <a:pPr marL="285750" indent="-285750">
              <a:spcAft>
                <a:spcPts val="600"/>
              </a:spcAft>
              <a:buFont typeface="Arial" panose="020B0604020202020204" pitchFamily="34" charset="0"/>
              <a:buChar char="•"/>
            </a:pPr>
            <a:r>
              <a:rPr lang="en-AU" sz="1600" dirty="0">
                <a:latin typeface="Arial"/>
                <a:cs typeface="Arial"/>
              </a:rPr>
              <a:t>Software firewall</a:t>
            </a:r>
          </a:p>
          <a:p>
            <a:pPr>
              <a:spcAft>
                <a:spcPts val="600"/>
              </a:spcAft>
            </a:pPr>
            <a:r>
              <a:rPr lang="en-AU" sz="1600" b="1" dirty="0">
                <a:solidFill>
                  <a:srgbClr val="0070C0"/>
                </a:solidFill>
                <a:latin typeface="Arial"/>
                <a:cs typeface="Arial"/>
              </a:rPr>
              <a:t>Control: ISM-1416</a:t>
            </a:r>
            <a:r>
              <a:rPr lang="en-AU" sz="1600" i="1" dirty="0">
                <a:solidFill>
                  <a:srgbClr val="0070C0"/>
                </a:solidFill>
                <a:latin typeface="Arial"/>
                <a:cs typeface="Arial"/>
              </a:rPr>
              <a:t>, A software firewall is implemented on workstations and servers to restrict inbound and outbound network connections to an organisation-approved set of applications and services.</a:t>
            </a:r>
          </a:p>
        </p:txBody>
      </p:sp>
    </p:spTree>
    <p:extLst>
      <p:ext uri="{BB962C8B-B14F-4D97-AF65-F5344CB8AC3E}">
        <p14:creationId xmlns:p14="http://schemas.microsoft.com/office/powerpoint/2010/main" val="3075752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242524"/>
            <a:ext cx="10964145" cy="5262979"/>
          </a:xfrm>
          <a:prstGeom prst="rect">
            <a:avLst/>
          </a:prstGeom>
          <a:noFill/>
        </p:spPr>
        <p:txBody>
          <a:bodyPr wrap="square" lIns="91440" tIns="45720" rIns="91440" bIns="45720" rtlCol="0" anchor="t">
            <a:spAutoFit/>
          </a:bodyPr>
          <a:lstStyle/>
          <a:p>
            <a:pPr>
              <a:spcAft>
                <a:spcPts val="600"/>
              </a:spcAft>
            </a:pPr>
            <a:r>
              <a:rPr lang="en-US" sz="2000" b="1">
                <a:latin typeface="Arial"/>
                <a:cs typeface="Arial"/>
              </a:rPr>
              <a:t>Information Security Manual</a:t>
            </a:r>
            <a:endParaRPr lang="en-US" sz="1600" b="1">
              <a:latin typeface="Arial"/>
              <a:cs typeface="Arial"/>
            </a:endParaRPr>
          </a:p>
          <a:p>
            <a:pPr>
              <a:spcAft>
                <a:spcPts val="600"/>
              </a:spcAft>
            </a:pPr>
            <a:endParaRPr lang="en-US" sz="2000" b="1">
              <a:latin typeface="Arial"/>
              <a:cs typeface="Arial"/>
            </a:endParaRPr>
          </a:p>
          <a:p>
            <a:pPr>
              <a:spcAft>
                <a:spcPts val="1800"/>
              </a:spcAft>
            </a:pPr>
            <a:r>
              <a:rPr lang="en-US" sz="1600" b="1">
                <a:latin typeface="Arial"/>
                <a:cs typeface="Arial"/>
              </a:rPr>
              <a:t>Guidelines for System hardening</a:t>
            </a:r>
          </a:p>
          <a:p>
            <a:pPr>
              <a:spcAft>
                <a:spcPts val="1800"/>
              </a:spcAft>
            </a:pPr>
            <a:r>
              <a:rPr lang="en-US" sz="1600" b="1">
                <a:latin typeface="Arial"/>
                <a:cs typeface="Arial"/>
              </a:rPr>
              <a:t>Operating system hardening</a:t>
            </a:r>
            <a:endParaRPr lang="en-US" sz="1600">
              <a:latin typeface="Arial"/>
              <a:cs typeface="Arial"/>
            </a:endParaRPr>
          </a:p>
          <a:p>
            <a:pPr marL="285750" indent="-285750">
              <a:spcAft>
                <a:spcPts val="1200"/>
              </a:spcAft>
              <a:buFont typeface="Arial" panose="020B0604020202020204" pitchFamily="34" charset="0"/>
              <a:buChar char="•"/>
            </a:pPr>
            <a:r>
              <a:rPr lang="en-US" sz="1600">
                <a:latin typeface="Arial"/>
                <a:cs typeface="Arial"/>
              </a:rPr>
              <a:t>Operating system event logging</a:t>
            </a:r>
          </a:p>
          <a:p>
            <a:pPr>
              <a:spcAft>
                <a:spcPts val="1200"/>
              </a:spcAft>
            </a:pPr>
            <a:r>
              <a:rPr lang="en-AU" sz="1600" b="1">
                <a:solidFill>
                  <a:srgbClr val="0070C0"/>
                </a:solidFill>
                <a:latin typeface="Arial"/>
                <a:cs typeface="Arial"/>
              </a:rPr>
              <a:t>Control: ISM-0582, </a:t>
            </a:r>
            <a:r>
              <a:rPr lang="en-AU" sz="1600" i="1">
                <a:solidFill>
                  <a:srgbClr val="0070C0"/>
                </a:solidFill>
                <a:latin typeface="Arial"/>
                <a:cs typeface="Arial"/>
              </a:rPr>
              <a:t>The following events are logged for operating systems:</a:t>
            </a:r>
          </a:p>
          <a:p>
            <a:pPr marL="285750" indent="-285750">
              <a:spcAft>
                <a:spcPts val="1200"/>
              </a:spcAft>
              <a:buFont typeface="Wingdings" panose="05000000000000000000" pitchFamily="2" charset="2"/>
              <a:buChar char="§"/>
            </a:pPr>
            <a:r>
              <a:rPr lang="en-AU" sz="1600" i="1">
                <a:solidFill>
                  <a:srgbClr val="0070C0"/>
                </a:solidFill>
                <a:latin typeface="Arial"/>
                <a:cs typeface="Arial"/>
              </a:rPr>
              <a:t>Application and operating system crashes and error messages</a:t>
            </a:r>
          </a:p>
          <a:p>
            <a:pPr marL="285750" indent="-285750">
              <a:spcAft>
                <a:spcPts val="1200"/>
              </a:spcAft>
              <a:buFont typeface="Wingdings" panose="05000000000000000000" pitchFamily="2" charset="2"/>
              <a:buChar char="§"/>
            </a:pPr>
            <a:r>
              <a:rPr lang="en-AU" sz="1600" i="1">
                <a:solidFill>
                  <a:srgbClr val="0070C0"/>
                </a:solidFill>
                <a:latin typeface="Arial"/>
                <a:cs typeface="Arial"/>
              </a:rPr>
              <a:t>Changes to security policies and system configurations</a:t>
            </a:r>
          </a:p>
          <a:p>
            <a:pPr marL="285750" indent="-285750">
              <a:spcAft>
                <a:spcPts val="1200"/>
              </a:spcAft>
              <a:buFont typeface="Wingdings" panose="05000000000000000000" pitchFamily="2" charset="2"/>
              <a:buChar char="§"/>
            </a:pPr>
            <a:r>
              <a:rPr lang="en-AU" sz="1600" i="1">
                <a:solidFill>
                  <a:srgbClr val="0070C0"/>
                </a:solidFill>
                <a:latin typeface="Arial"/>
                <a:cs typeface="Arial"/>
              </a:rPr>
              <a:t>Successful user logons and logoffs, failed user logons and account lockouts</a:t>
            </a:r>
          </a:p>
          <a:p>
            <a:pPr marL="285750" indent="-285750">
              <a:spcAft>
                <a:spcPts val="1200"/>
              </a:spcAft>
              <a:buFont typeface="Wingdings" panose="05000000000000000000" pitchFamily="2" charset="2"/>
              <a:buChar char="§"/>
            </a:pPr>
            <a:r>
              <a:rPr lang="en-AU" sz="1600" i="1">
                <a:solidFill>
                  <a:srgbClr val="0070C0"/>
                </a:solidFill>
                <a:latin typeface="Arial"/>
                <a:cs typeface="Arial"/>
              </a:rPr>
              <a:t>Failures, restarts and changes to important processes and services</a:t>
            </a:r>
          </a:p>
          <a:p>
            <a:pPr marL="285750" indent="-285750">
              <a:spcAft>
                <a:spcPts val="1200"/>
              </a:spcAft>
              <a:buFont typeface="Wingdings" panose="05000000000000000000" pitchFamily="2" charset="2"/>
              <a:buChar char="§"/>
            </a:pPr>
            <a:r>
              <a:rPr lang="en-AU" sz="1600" i="1">
                <a:solidFill>
                  <a:srgbClr val="0070C0"/>
                </a:solidFill>
                <a:latin typeface="Arial"/>
                <a:cs typeface="Arial"/>
              </a:rPr>
              <a:t>Requests to access internet resources</a:t>
            </a:r>
          </a:p>
          <a:p>
            <a:pPr marL="285750" indent="-285750">
              <a:spcAft>
                <a:spcPts val="1200"/>
              </a:spcAft>
              <a:buFont typeface="Wingdings" panose="05000000000000000000" pitchFamily="2" charset="2"/>
              <a:buChar char="§"/>
            </a:pPr>
            <a:r>
              <a:rPr lang="en-AU" sz="1600" i="1">
                <a:solidFill>
                  <a:srgbClr val="0070C0"/>
                </a:solidFill>
                <a:latin typeface="Arial"/>
                <a:cs typeface="Arial"/>
              </a:rPr>
              <a:t>Security product-related events</a:t>
            </a:r>
          </a:p>
          <a:p>
            <a:pPr marL="285750" indent="-285750">
              <a:spcAft>
                <a:spcPts val="1200"/>
              </a:spcAft>
              <a:buFont typeface="Wingdings" panose="05000000000000000000" pitchFamily="2" charset="2"/>
              <a:buChar char="§"/>
            </a:pPr>
            <a:r>
              <a:rPr lang="en-AU" sz="1600" i="1">
                <a:solidFill>
                  <a:srgbClr val="0070C0"/>
                </a:solidFill>
                <a:latin typeface="Arial"/>
                <a:cs typeface="Arial"/>
              </a:rPr>
              <a:t>System startups and shutdowns</a:t>
            </a:r>
          </a:p>
        </p:txBody>
      </p:sp>
    </p:spTree>
    <p:extLst>
      <p:ext uri="{BB962C8B-B14F-4D97-AF65-F5344CB8AC3E}">
        <p14:creationId xmlns:p14="http://schemas.microsoft.com/office/powerpoint/2010/main" val="1798338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422998"/>
            <a:ext cx="11222937" cy="3662541"/>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sz="1600" b="1" dirty="0">
              <a:latin typeface="Arial"/>
              <a:cs typeface="Arial"/>
            </a:endParaRPr>
          </a:p>
          <a:p>
            <a:pPr>
              <a:spcAft>
                <a:spcPts val="600"/>
              </a:spcAft>
            </a:pPr>
            <a:endParaRPr lang="en-US" sz="2000" b="1">
              <a:latin typeface="Arial"/>
              <a:cs typeface="Arial"/>
            </a:endParaRPr>
          </a:p>
          <a:p>
            <a:pPr>
              <a:spcAft>
                <a:spcPts val="1800"/>
              </a:spcAft>
            </a:pPr>
            <a:r>
              <a:rPr lang="en-US" sz="1600" dirty="0">
                <a:latin typeface="Arial"/>
                <a:cs typeface="Arial"/>
              </a:rPr>
              <a:t>Guidelines for System hardening</a:t>
            </a:r>
          </a:p>
          <a:p>
            <a:pPr>
              <a:spcAft>
                <a:spcPts val="1800"/>
              </a:spcAft>
            </a:pPr>
            <a:r>
              <a:rPr lang="en-US" sz="1600" dirty="0">
                <a:latin typeface="Arial"/>
                <a:cs typeface="Arial"/>
              </a:rPr>
              <a:t>Operating system hardening</a:t>
            </a:r>
          </a:p>
          <a:p>
            <a:pPr marL="285750" indent="-285750">
              <a:spcAft>
                <a:spcPts val="1200"/>
              </a:spcAft>
              <a:buFont typeface="Arial" panose="020B0604020202020204" pitchFamily="34" charset="0"/>
              <a:buChar char="•"/>
            </a:pPr>
            <a:r>
              <a:rPr lang="en-US" sz="1600" dirty="0">
                <a:latin typeface="Arial"/>
                <a:cs typeface="Arial"/>
              </a:rPr>
              <a:t>Operating system event logging</a:t>
            </a:r>
          </a:p>
          <a:p>
            <a:pPr>
              <a:spcAft>
                <a:spcPts val="1200"/>
              </a:spcAft>
            </a:pPr>
            <a:r>
              <a:rPr lang="en-AU" sz="1600" b="1" dirty="0">
                <a:solidFill>
                  <a:srgbClr val="0070C0"/>
                </a:solidFill>
                <a:ea typeface="+mn-lt"/>
                <a:cs typeface="+mn-lt"/>
              </a:rPr>
              <a:t>Control: ISM-1976</a:t>
            </a:r>
            <a:r>
              <a:rPr lang="en-AU" sz="1600" dirty="0">
                <a:solidFill>
                  <a:srgbClr val="0070C0"/>
                </a:solidFill>
                <a:latin typeface="Arial"/>
                <a:cs typeface="Arial"/>
              </a:rPr>
              <a:t>, </a:t>
            </a:r>
            <a:r>
              <a:rPr lang="en-AU" sz="1600" dirty="0">
                <a:solidFill>
                  <a:srgbClr val="0070C0"/>
                </a:solidFill>
                <a:ea typeface="+mn-lt"/>
                <a:cs typeface="+mn-lt"/>
              </a:rPr>
              <a:t>Security-relevant events for Apple macOS operating systems are centrally logged.</a:t>
            </a:r>
          </a:p>
          <a:p>
            <a:pPr>
              <a:spcAft>
                <a:spcPts val="1200"/>
              </a:spcAft>
            </a:pPr>
            <a:r>
              <a:rPr lang="en-AU" sz="1600" b="1" dirty="0">
                <a:solidFill>
                  <a:srgbClr val="0070C0"/>
                </a:solidFill>
                <a:ea typeface="+mn-lt"/>
                <a:cs typeface="+mn-lt"/>
              </a:rPr>
              <a:t>Control: ISM-1977</a:t>
            </a:r>
            <a:r>
              <a:rPr lang="en-AU" sz="1600" dirty="0">
                <a:solidFill>
                  <a:srgbClr val="0070C0"/>
                </a:solidFill>
                <a:ea typeface="+mn-lt"/>
                <a:cs typeface="+mn-lt"/>
              </a:rPr>
              <a:t>, Security-relevant events for Linux operating systems are centrally logged.</a:t>
            </a:r>
            <a:endParaRPr lang="en-AU" dirty="0"/>
          </a:p>
          <a:p>
            <a:pPr>
              <a:spcAft>
                <a:spcPts val="1200"/>
              </a:spcAft>
            </a:pPr>
            <a:r>
              <a:rPr lang="en-AU" sz="1600" b="1" dirty="0">
                <a:solidFill>
                  <a:srgbClr val="0070C0"/>
                </a:solidFill>
                <a:ea typeface="+mn-lt"/>
                <a:cs typeface="+mn-lt"/>
              </a:rPr>
              <a:t>Control: ISM-0582</a:t>
            </a:r>
            <a:r>
              <a:rPr lang="en-AU" sz="1600" dirty="0">
                <a:solidFill>
                  <a:srgbClr val="0070C0"/>
                </a:solidFill>
                <a:ea typeface="+mn-lt"/>
                <a:cs typeface="+mn-lt"/>
              </a:rPr>
              <a:t>, Security-relevant events for Microsoft Windows operating systems are centrally logged.</a:t>
            </a:r>
            <a:endParaRPr lang="en-AU" dirty="0">
              <a:cs typeface="Arial"/>
            </a:endParaRPr>
          </a:p>
          <a:p>
            <a:pPr>
              <a:spcAft>
                <a:spcPts val="1200"/>
              </a:spcAft>
            </a:pPr>
            <a:endParaRPr lang="en-AU" sz="1600" dirty="0">
              <a:solidFill>
                <a:srgbClr val="0070C0"/>
              </a:solidFill>
              <a:cs typeface="Arial"/>
            </a:endParaRPr>
          </a:p>
        </p:txBody>
      </p:sp>
    </p:spTree>
    <p:extLst>
      <p:ext uri="{BB962C8B-B14F-4D97-AF65-F5344CB8AC3E}">
        <p14:creationId xmlns:p14="http://schemas.microsoft.com/office/powerpoint/2010/main" val="389381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249334"/>
            <a:ext cx="11222937" cy="4816703"/>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sz="1600" b="1" dirty="0">
              <a:latin typeface="Arial"/>
              <a:cs typeface="Arial"/>
            </a:endParaRPr>
          </a:p>
          <a:p>
            <a:pPr>
              <a:spcAft>
                <a:spcPts val="600"/>
              </a:spcAft>
            </a:pPr>
            <a:endParaRPr lang="en-US" sz="1600" b="1">
              <a:latin typeface="Arial"/>
              <a:cs typeface="Arial"/>
            </a:endParaRPr>
          </a:p>
          <a:p>
            <a:pPr>
              <a:spcAft>
                <a:spcPts val="1800"/>
              </a:spcAft>
            </a:pPr>
            <a:r>
              <a:rPr lang="en-US" sz="1600" dirty="0">
                <a:latin typeface="Arial"/>
                <a:cs typeface="Arial"/>
              </a:rPr>
              <a:t>Guidelines for System hardening</a:t>
            </a:r>
          </a:p>
          <a:p>
            <a:pPr>
              <a:spcAft>
                <a:spcPts val="1200"/>
              </a:spcAft>
            </a:pPr>
            <a:r>
              <a:rPr lang="en-US" sz="1600" dirty="0">
                <a:latin typeface="Arial"/>
                <a:cs typeface="Arial"/>
              </a:rPr>
              <a:t>Operating system hardening</a:t>
            </a:r>
          </a:p>
          <a:p>
            <a:pPr marL="285750" indent="-285750">
              <a:spcAft>
                <a:spcPts val="1200"/>
              </a:spcAft>
              <a:buFont typeface="Arial" panose="020B0604020202020204" pitchFamily="34" charset="0"/>
              <a:buChar char="•"/>
            </a:pPr>
            <a:r>
              <a:rPr lang="en-US" sz="1600" dirty="0">
                <a:latin typeface="Arial"/>
                <a:cs typeface="Arial"/>
              </a:rPr>
              <a:t>Antivirus software</a:t>
            </a:r>
          </a:p>
          <a:p>
            <a:pPr>
              <a:spcAft>
                <a:spcPts val="1200"/>
              </a:spcAft>
            </a:pPr>
            <a:r>
              <a:rPr lang="en-AU" sz="1600" b="1" dirty="0">
                <a:solidFill>
                  <a:srgbClr val="0070C0"/>
                </a:solidFill>
                <a:latin typeface="Arial"/>
                <a:cs typeface="Arial"/>
              </a:rPr>
              <a:t>Control: ISM-1417</a:t>
            </a:r>
            <a:r>
              <a:rPr lang="en-AU" sz="1600" dirty="0">
                <a:solidFill>
                  <a:srgbClr val="0070C0"/>
                </a:solidFill>
                <a:latin typeface="Arial"/>
                <a:cs typeface="Arial"/>
              </a:rPr>
              <a:t>, </a:t>
            </a:r>
            <a:r>
              <a:rPr lang="en-AU" sz="1600" i="1" dirty="0">
                <a:solidFill>
                  <a:srgbClr val="0070C0"/>
                </a:solidFill>
                <a:latin typeface="Arial"/>
                <a:cs typeface="Arial"/>
              </a:rPr>
              <a:t>Antivirus software is implemented on workstations and servers with:</a:t>
            </a:r>
          </a:p>
          <a:p>
            <a:pPr marL="285750" indent="-285750">
              <a:spcAft>
                <a:spcPts val="1200"/>
              </a:spcAft>
              <a:buFont typeface="Wingdings" panose="05000000000000000000" pitchFamily="2" charset="2"/>
              <a:buChar char="§"/>
            </a:pPr>
            <a:r>
              <a:rPr lang="en-AU" sz="1600" i="1" dirty="0">
                <a:solidFill>
                  <a:srgbClr val="0070C0"/>
                </a:solidFill>
                <a:latin typeface="Arial"/>
                <a:cs typeface="Arial"/>
              </a:rPr>
              <a:t>Signature-based detection functionality enabled and set to a high level</a:t>
            </a:r>
          </a:p>
          <a:p>
            <a:pPr marL="285750" indent="-285750">
              <a:spcAft>
                <a:spcPts val="1200"/>
              </a:spcAft>
              <a:buFont typeface="Wingdings" panose="05000000000000000000" pitchFamily="2" charset="2"/>
              <a:buChar char="§"/>
            </a:pPr>
            <a:r>
              <a:rPr lang="en-AU" sz="1600" i="1" dirty="0">
                <a:solidFill>
                  <a:srgbClr val="0070C0"/>
                </a:solidFill>
                <a:latin typeface="Arial"/>
                <a:cs typeface="Arial"/>
              </a:rPr>
              <a:t>Heuristic-based detection functionality enabled and set to a high level</a:t>
            </a:r>
          </a:p>
          <a:p>
            <a:pPr marL="285750" indent="-285750">
              <a:spcAft>
                <a:spcPts val="1200"/>
              </a:spcAft>
              <a:buFont typeface="Wingdings" panose="05000000000000000000" pitchFamily="2" charset="2"/>
              <a:buChar char="§"/>
            </a:pPr>
            <a:r>
              <a:rPr lang="en-AU" sz="1600" i="1" dirty="0">
                <a:solidFill>
                  <a:srgbClr val="0070C0"/>
                </a:solidFill>
                <a:latin typeface="Arial"/>
                <a:cs typeface="Arial"/>
              </a:rPr>
              <a:t>Reputation rating functionality enabled</a:t>
            </a:r>
          </a:p>
          <a:p>
            <a:pPr marL="285750" indent="-285750">
              <a:spcAft>
                <a:spcPts val="1200"/>
              </a:spcAft>
              <a:buFont typeface="Wingdings" panose="05000000000000000000" pitchFamily="2" charset="2"/>
              <a:buChar char="§"/>
            </a:pPr>
            <a:r>
              <a:rPr lang="en-AU" sz="1600" i="1" dirty="0">
                <a:solidFill>
                  <a:srgbClr val="0070C0"/>
                </a:solidFill>
                <a:latin typeface="Arial"/>
                <a:cs typeface="Arial"/>
              </a:rPr>
              <a:t>Ransomware protection functionality enabled</a:t>
            </a:r>
          </a:p>
          <a:p>
            <a:pPr marL="285750" indent="-285750">
              <a:spcAft>
                <a:spcPts val="1200"/>
              </a:spcAft>
              <a:buFont typeface="Wingdings" panose="05000000000000000000" pitchFamily="2" charset="2"/>
              <a:buChar char="§"/>
            </a:pPr>
            <a:r>
              <a:rPr lang="en-AU" sz="1600" i="1" dirty="0">
                <a:solidFill>
                  <a:srgbClr val="0070C0"/>
                </a:solidFill>
                <a:latin typeface="Arial"/>
                <a:cs typeface="Arial"/>
              </a:rPr>
              <a:t>Detection signatures configured to update on at least a daily basis</a:t>
            </a:r>
          </a:p>
          <a:p>
            <a:pPr marL="285750" indent="-285750">
              <a:spcAft>
                <a:spcPts val="1200"/>
              </a:spcAft>
              <a:buFont typeface="Wingdings" panose="05000000000000000000" pitchFamily="2" charset="2"/>
              <a:buChar char="§"/>
            </a:pPr>
            <a:r>
              <a:rPr lang="en-AU" sz="1600" i="1" dirty="0">
                <a:solidFill>
                  <a:srgbClr val="0070C0"/>
                </a:solidFill>
                <a:latin typeface="Arial"/>
                <a:cs typeface="Arial"/>
              </a:rPr>
              <a:t>Regular scanning configuration for all fixed disks and removable media.</a:t>
            </a:r>
          </a:p>
        </p:txBody>
      </p:sp>
    </p:spTree>
    <p:extLst>
      <p:ext uri="{BB962C8B-B14F-4D97-AF65-F5344CB8AC3E}">
        <p14:creationId xmlns:p14="http://schemas.microsoft.com/office/powerpoint/2010/main" val="40949917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249334"/>
            <a:ext cx="11222937" cy="3462486"/>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sz="1600" b="1" dirty="0">
              <a:latin typeface="Arial"/>
              <a:cs typeface="Arial"/>
            </a:endParaRPr>
          </a:p>
          <a:p>
            <a:pPr>
              <a:spcAft>
                <a:spcPts val="600"/>
              </a:spcAft>
            </a:pPr>
            <a:endParaRPr lang="en-US" sz="1600">
              <a:latin typeface="Arial"/>
              <a:cs typeface="Arial"/>
            </a:endParaRPr>
          </a:p>
          <a:p>
            <a:pPr>
              <a:spcAft>
                <a:spcPts val="600"/>
              </a:spcAft>
            </a:pPr>
            <a:r>
              <a:rPr lang="en-US" sz="1600" dirty="0">
                <a:latin typeface="Arial"/>
                <a:cs typeface="Arial"/>
              </a:rPr>
              <a:t>Guidelines for System Management</a:t>
            </a:r>
            <a:endParaRPr lang="en-US" sz="1600" b="1" dirty="0">
              <a:latin typeface="Arial"/>
              <a:cs typeface="Arial"/>
            </a:endParaRPr>
          </a:p>
          <a:p>
            <a:pPr>
              <a:spcAft>
                <a:spcPts val="600"/>
              </a:spcAft>
            </a:pPr>
            <a:endParaRPr lang="en-US" sz="1600">
              <a:latin typeface="Arial"/>
              <a:cs typeface="Arial"/>
            </a:endParaRPr>
          </a:p>
          <a:p>
            <a:pPr algn="just">
              <a:spcAft>
                <a:spcPts val="1800"/>
              </a:spcAft>
            </a:pPr>
            <a:r>
              <a:rPr lang="en-US" sz="1600" dirty="0">
                <a:latin typeface="Arial"/>
                <a:cs typeface="Arial"/>
              </a:rPr>
              <a:t>System patching</a:t>
            </a:r>
          </a:p>
          <a:p>
            <a:pPr marL="285750" indent="-285750" algn="just">
              <a:spcAft>
                <a:spcPts val="1200"/>
              </a:spcAft>
              <a:buFont typeface="Arial" panose="020B0604020202020204" pitchFamily="34" charset="0"/>
              <a:buChar char="•"/>
            </a:pPr>
            <a:r>
              <a:rPr lang="en-US" sz="1600" dirty="0">
                <a:latin typeface="Arial"/>
                <a:cs typeface="Arial"/>
              </a:rPr>
              <a:t>Patch management processes and procedures</a:t>
            </a:r>
          </a:p>
          <a:p>
            <a:pPr algn="just">
              <a:spcAft>
                <a:spcPts val="1200"/>
              </a:spcAft>
            </a:pPr>
            <a:r>
              <a:rPr lang="en-AU" sz="1600" b="1" dirty="0">
                <a:solidFill>
                  <a:srgbClr val="0070C0"/>
                </a:solidFill>
                <a:latin typeface="Arial"/>
                <a:cs typeface="Arial"/>
              </a:rPr>
              <a:t>Control: ISM-1143</a:t>
            </a:r>
            <a:r>
              <a:rPr lang="en-AU" sz="1600" dirty="0">
                <a:solidFill>
                  <a:srgbClr val="0070C0"/>
                </a:solidFill>
                <a:latin typeface="Arial"/>
                <a:cs typeface="Arial"/>
              </a:rPr>
              <a:t>, Patch management processes, and supporting patch management procedures, are developed and implemented.</a:t>
            </a:r>
          </a:p>
          <a:p>
            <a:pPr algn="just"/>
            <a:r>
              <a:rPr lang="en-AU" sz="1600" b="1" dirty="0">
                <a:solidFill>
                  <a:srgbClr val="0070C0"/>
                </a:solidFill>
                <a:latin typeface="Arial"/>
                <a:cs typeface="Arial"/>
              </a:rPr>
              <a:t>Control: ISM-0298</a:t>
            </a:r>
            <a:r>
              <a:rPr lang="en-AU" sz="1600" dirty="0">
                <a:solidFill>
                  <a:srgbClr val="0070C0"/>
                </a:solidFill>
                <a:latin typeface="Arial"/>
                <a:cs typeface="Arial"/>
              </a:rPr>
              <a:t>, </a:t>
            </a:r>
            <a:r>
              <a:rPr lang="en-AU" sz="1600" i="1" dirty="0">
                <a:solidFill>
                  <a:srgbClr val="0070C0"/>
                </a:solidFill>
                <a:ea typeface="+mn-lt"/>
                <a:cs typeface="+mn-lt"/>
              </a:rPr>
              <a:t>A centralised and managed approach that maintains the integrity of patches or updates, and confirms that they have been applied successfully, is used to patch or update applications, operating systems, drivers and firmware</a:t>
            </a:r>
            <a:r>
              <a:rPr lang="en-AU" sz="1600" i="1" dirty="0">
                <a:solidFill>
                  <a:srgbClr val="0070C0"/>
                </a:solidFill>
                <a:latin typeface="Arial"/>
                <a:cs typeface="Arial"/>
              </a:rPr>
              <a:t>.</a:t>
            </a:r>
            <a:endParaRPr lang="en-AU" i="1" dirty="0">
              <a:cs typeface="Arial"/>
            </a:endParaRPr>
          </a:p>
        </p:txBody>
      </p:sp>
    </p:spTree>
    <p:extLst>
      <p:ext uri="{BB962C8B-B14F-4D97-AF65-F5344CB8AC3E}">
        <p14:creationId xmlns:p14="http://schemas.microsoft.com/office/powerpoint/2010/main" val="1129963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710545"/>
            <a:ext cx="11222937" cy="4401205"/>
          </a:xfrm>
          <a:prstGeom prst="rect">
            <a:avLst/>
          </a:prstGeom>
          <a:noFill/>
        </p:spPr>
        <p:txBody>
          <a:bodyPr wrap="square" lIns="91440" tIns="45720" rIns="91440" bIns="45720" rtlCol="0" anchor="t">
            <a:spAutoFit/>
          </a:bodyPr>
          <a:lstStyle/>
          <a:p>
            <a:pPr>
              <a:spcAft>
                <a:spcPts val="600"/>
              </a:spcAft>
            </a:pPr>
            <a:r>
              <a:rPr lang="en-US" sz="2000" b="1" dirty="0">
                <a:latin typeface="Arial"/>
                <a:cs typeface="Arial"/>
              </a:rPr>
              <a:t>Information Security Manual</a:t>
            </a:r>
            <a:endParaRPr lang="en-US" sz="1600" b="1" dirty="0">
              <a:latin typeface="Arial"/>
              <a:cs typeface="Arial"/>
            </a:endParaRPr>
          </a:p>
          <a:p>
            <a:pPr>
              <a:spcAft>
                <a:spcPts val="600"/>
              </a:spcAft>
            </a:pPr>
            <a:endParaRPr lang="en-US" sz="2000" b="1">
              <a:latin typeface="Arial"/>
              <a:cs typeface="Arial"/>
            </a:endParaRPr>
          </a:p>
          <a:p>
            <a:pPr>
              <a:spcAft>
                <a:spcPts val="1800"/>
              </a:spcAft>
            </a:pPr>
            <a:r>
              <a:rPr lang="en-US" sz="1600" dirty="0">
                <a:latin typeface="Arial"/>
                <a:cs typeface="Arial"/>
              </a:rPr>
              <a:t>Guidelines for System Management</a:t>
            </a:r>
          </a:p>
          <a:p>
            <a:pPr>
              <a:spcAft>
                <a:spcPts val="1800"/>
              </a:spcAft>
            </a:pPr>
            <a:r>
              <a:rPr lang="en-US" sz="1600" dirty="0">
                <a:latin typeface="Arial"/>
                <a:cs typeface="Arial"/>
              </a:rPr>
              <a:t>Data backup and restoration</a:t>
            </a:r>
            <a:endParaRPr lang="en-US" sz="1600" dirty="0">
              <a:cs typeface="Arial"/>
            </a:endParaRPr>
          </a:p>
          <a:p>
            <a:pPr marL="285750" indent="-285750">
              <a:spcAft>
                <a:spcPts val="1200"/>
              </a:spcAft>
              <a:buFont typeface="Arial" panose="020B0604020202020204" pitchFamily="34" charset="0"/>
              <a:buChar char="•"/>
            </a:pPr>
            <a:r>
              <a:rPr lang="en-US" sz="1600" dirty="0">
                <a:latin typeface="Arial"/>
                <a:cs typeface="Arial"/>
              </a:rPr>
              <a:t>Data backup and restoration processes and procedures</a:t>
            </a:r>
          </a:p>
          <a:p>
            <a:pPr>
              <a:spcAft>
                <a:spcPts val="1200"/>
              </a:spcAft>
            </a:pPr>
            <a:r>
              <a:rPr lang="en-AU" sz="1600" b="1" dirty="0">
                <a:solidFill>
                  <a:srgbClr val="0070C0"/>
                </a:solidFill>
                <a:latin typeface="Arial"/>
                <a:cs typeface="Arial"/>
              </a:rPr>
              <a:t>Control: ISM-1547</a:t>
            </a:r>
            <a:r>
              <a:rPr lang="en-AU" sz="1600" dirty="0">
                <a:solidFill>
                  <a:srgbClr val="0070C0"/>
                </a:solidFill>
                <a:latin typeface="Arial"/>
                <a:cs typeface="Arial"/>
              </a:rPr>
              <a:t>, </a:t>
            </a:r>
            <a:r>
              <a:rPr lang="en-AU" sz="1600" i="1" dirty="0">
                <a:solidFill>
                  <a:srgbClr val="0070C0"/>
                </a:solidFill>
                <a:latin typeface="Arial"/>
                <a:cs typeface="Arial"/>
              </a:rPr>
              <a:t>Data backup processes, and supporting data backup procedures, are developed, implemented and maintained.</a:t>
            </a:r>
          </a:p>
          <a:p>
            <a:pPr>
              <a:spcAft>
                <a:spcPts val="1200"/>
              </a:spcAft>
            </a:pPr>
            <a:r>
              <a:rPr lang="en-AU" sz="1600" b="1" dirty="0">
                <a:solidFill>
                  <a:srgbClr val="0070C0"/>
                </a:solidFill>
                <a:latin typeface="Arial"/>
                <a:cs typeface="Arial"/>
              </a:rPr>
              <a:t>Control: ISM-1548</a:t>
            </a:r>
            <a:r>
              <a:rPr lang="en-AU" sz="1600" dirty="0">
                <a:solidFill>
                  <a:srgbClr val="0070C0"/>
                </a:solidFill>
                <a:latin typeface="Arial"/>
                <a:cs typeface="Arial"/>
              </a:rPr>
              <a:t>, </a:t>
            </a:r>
            <a:r>
              <a:rPr lang="en-AU" sz="1600" i="1" dirty="0">
                <a:solidFill>
                  <a:srgbClr val="0070C0"/>
                </a:solidFill>
                <a:latin typeface="Arial"/>
                <a:cs typeface="Arial"/>
              </a:rPr>
              <a:t>Data restoration processes, and supporting data restoration procedures, are developed, implemented and maintained.</a:t>
            </a:r>
          </a:p>
          <a:p>
            <a:pPr marL="285750" indent="-285750">
              <a:spcAft>
                <a:spcPts val="1200"/>
              </a:spcAft>
              <a:buFont typeface="Arial" panose="020B0604020202020204" pitchFamily="34" charset="0"/>
              <a:buChar char="•"/>
            </a:pPr>
            <a:r>
              <a:rPr lang="en-AU" sz="1600" dirty="0">
                <a:latin typeface="Arial"/>
                <a:cs typeface="Arial"/>
              </a:rPr>
              <a:t>Performing and retaining backups</a:t>
            </a:r>
          </a:p>
          <a:p>
            <a:pPr>
              <a:spcAft>
                <a:spcPts val="1200"/>
              </a:spcAft>
            </a:pPr>
            <a:r>
              <a:rPr lang="en-AU" sz="1600" b="1" dirty="0">
                <a:solidFill>
                  <a:srgbClr val="0070C0"/>
                </a:solidFill>
                <a:latin typeface="Arial"/>
                <a:cs typeface="Arial"/>
              </a:rPr>
              <a:t>Control: ISM-1511</a:t>
            </a:r>
            <a:r>
              <a:rPr lang="en-AU" sz="1600" dirty="0">
                <a:solidFill>
                  <a:srgbClr val="0070C0"/>
                </a:solidFill>
                <a:latin typeface="Arial"/>
                <a:cs typeface="Arial"/>
              </a:rPr>
              <a:t>, </a:t>
            </a:r>
            <a:r>
              <a:rPr lang="en-AU" sz="1600" i="1" dirty="0">
                <a:solidFill>
                  <a:srgbClr val="0070C0"/>
                </a:solidFill>
                <a:latin typeface="Arial"/>
                <a:cs typeface="Arial"/>
              </a:rPr>
              <a:t>backups of important data, software and configuration settings are performed and retained in a coordinated and resilient manner in accordance with business continuity requirements.</a:t>
            </a:r>
            <a:r>
              <a:rPr lang="en-AU" sz="1600" dirty="0">
                <a:solidFill>
                  <a:srgbClr val="0070C0"/>
                </a:solidFill>
                <a:latin typeface="Arial"/>
                <a:cs typeface="Arial"/>
              </a:rPr>
              <a:t> </a:t>
            </a:r>
            <a:endParaRPr lang="en-AU"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5133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710545"/>
            <a:ext cx="11222937" cy="2062103"/>
          </a:xfrm>
          <a:prstGeom prst="rect">
            <a:avLst/>
          </a:prstGeom>
          <a:noFill/>
        </p:spPr>
        <p:txBody>
          <a:bodyPr wrap="square" lIns="91440" tIns="45720" rIns="91440" bIns="45720" rtlCol="0" anchor="t">
            <a:spAutoFit/>
          </a:bodyPr>
          <a:lstStyle/>
          <a:p>
            <a:pPr>
              <a:spcAft>
                <a:spcPts val="600"/>
              </a:spcAft>
            </a:pPr>
            <a:r>
              <a:rPr lang="en-US" sz="2000" b="1">
                <a:latin typeface="Arial"/>
                <a:cs typeface="Arial"/>
              </a:rPr>
              <a:t>Defence Security Principles Framework</a:t>
            </a:r>
            <a:endParaRPr lang="en-US" sz="1600" b="1">
              <a:latin typeface="Arial"/>
              <a:cs typeface="Arial"/>
            </a:endParaRPr>
          </a:p>
          <a:p>
            <a:pPr>
              <a:spcAft>
                <a:spcPts val="600"/>
              </a:spcAft>
            </a:pPr>
            <a:endParaRPr lang="en-US" sz="2000" b="1">
              <a:latin typeface="Arial"/>
              <a:cs typeface="Arial"/>
            </a:endParaRPr>
          </a:p>
          <a:p>
            <a:pPr>
              <a:spcAft>
                <a:spcPts val="1800"/>
              </a:spcAft>
            </a:pPr>
            <a:r>
              <a:rPr lang="en-US" sz="1600">
                <a:latin typeface="Arial"/>
                <a:cs typeface="Arial"/>
              </a:rPr>
              <a:t>Purpose</a:t>
            </a:r>
          </a:p>
          <a:p>
            <a:pPr marL="285750" indent="-285750">
              <a:spcAft>
                <a:spcPts val="1800"/>
              </a:spcAft>
              <a:buFont typeface="Arial" panose="020B0604020202020204" pitchFamily="34" charset="0"/>
              <a:buChar char="•"/>
            </a:pPr>
            <a:r>
              <a:rPr lang="en-US" sz="1600">
                <a:latin typeface="Arial"/>
                <a:cs typeface="Arial"/>
              </a:rPr>
              <a:t>The DSPF aligns with the Commonwealth’s Protective Security Policy Framework (PSPF).</a:t>
            </a:r>
          </a:p>
          <a:p>
            <a:pPr marL="285750" indent="-285750">
              <a:spcAft>
                <a:spcPts val="1800"/>
              </a:spcAft>
              <a:buFont typeface="Arial" panose="020B0604020202020204" pitchFamily="34" charset="0"/>
              <a:buChar char="•"/>
            </a:pPr>
            <a:r>
              <a:rPr lang="en-US" sz="1600">
                <a:latin typeface="Arial"/>
                <a:cs typeface="Arial"/>
              </a:rPr>
              <a:t>Under the PSPF, all agencies must develop their own protective security policies and procedures. </a:t>
            </a: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029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437404-FD73-4748-B4A3-65D275E8268B}"/>
              </a:ext>
            </a:extLst>
          </p:cNvPr>
          <p:cNvSpPr>
            <a:spLocks noGrp="1"/>
          </p:cNvSpPr>
          <p:nvPr>
            <p:ph type="title"/>
          </p:nvPr>
        </p:nvSpPr>
        <p:spPr/>
        <p:txBody>
          <a:bodyPr/>
          <a:lstStyle/>
          <a:p>
            <a:r>
              <a:rPr lang="en-AU"/>
              <a:t>Contents</a:t>
            </a:r>
          </a:p>
        </p:txBody>
      </p:sp>
      <p:sp>
        <p:nvSpPr>
          <p:cNvPr id="4" name="TextBox 3">
            <a:extLst>
              <a:ext uri="{FF2B5EF4-FFF2-40B4-BE49-F238E27FC236}">
                <a16:creationId xmlns:a16="http://schemas.microsoft.com/office/drawing/2014/main" id="{4332A26C-ABA6-4A81-89FA-A99A7CF71508}"/>
              </a:ext>
            </a:extLst>
          </p:cNvPr>
          <p:cNvSpPr txBox="1"/>
          <p:nvPr/>
        </p:nvSpPr>
        <p:spPr>
          <a:xfrm>
            <a:off x="1506036" y="1518644"/>
            <a:ext cx="5668962" cy="646331"/>
          </a:xfrm>
          <a:prstGeom prst="rect">
            <a:avLst/>
          </a:prstGeom>
          <a:noFill/>
        </p:spPr>
        <p:txBody>
          <a:bodyPr wrap="square" lIns="91440" tIns="45720" rIns="91440" bIns="45720" rtlCol="0" anchor="t">
            <a:spAutoFit/>
          </a:bodyPr>
          <a:lstStyle/>
          <a:p>
            <a:r>
              <a:rPr lang="en-AU" sz="3600" b="1"/>
              <a:t>ADF </a:t>
            </a:r>
            <a:endParaRPr lang="en-AU" sz="3600" b="1">
              <a:cs typeface="Arial"/>
            </a:endParaRPr>
          </a:p>
        </p:txBody>
      </p:sp>
      <p:sp>
        <p:nvSpPr>
          <p:cNvPr id="2" name="TextBox 1">
            <a:extLst>
              <a:ext uri="{FF2B5EF4-FFF2-40B4-BE49-F238E27FC236}">
                <a16:creationId xmlns:a16="http://schemas.microsoft.com/office/drawing/2014/main" id="{7E27D7CB-AC56-4ED6-B5AB-9DC32FFE7944}"/>
              </a:ext>
            </a:extLst>
          </p:cNvPr>
          <p:cNvSpPr txBox="1"/>
          <p:nvPr/>
        </p:nvSpPr>
        <p:spPr>
          <a:xfrm>
            <a:off x="1901550" y="2512634"/>
            <a:ext cx="6918683" cy="317009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AU" sz="2000"/>
              <a:t>Background</a:t>
            </a:r>
            <a:endParaRPr lang="en-AU" sz="2000">
              <a:cs typeface="Arial"/>
            </a:endParaRPr>
          </a:p>
          <a:p>
            <a:pPr marL="342900" indent="-342900">
              <a:buFont typeface="Arial" panose="020B0604020202020204" pitchFamily="34" charset="0"/>
              <a:buChar char="•"/>
            </a:pPr>
            <a:r>
              <a:rPr lang="en-AU" sz="2000">
                <a:cs typeface="Arial"/>
              </a:rPr>
              <a:t>Joint Capabilities Group (JCG)</a:t>
            </a:r>
          </a:p>
          <a:p>
            <a:pPr marL="342900" indent="-342900">
              <a:buFont typeface="Arial" panose="020B0604020202020204" pitchFamily="34" charset="0"/>
              <a:buChar char="•"/>
            </a:pPr>
            <a:r>
              <a:rPr lang="en-AU" sz="2000"/>
              <a:t>Conceptual Framework</a:t>
            </a:r>
            <a:endParaRPr lang="en-AU" sz="2000">
              <a:cs typeface="Arial"/>
            </a:endParaRPr>
          </a:p>
          <a:p>
            <a:pPr marL="342900" indent="-342900">
              <a:buFont typeface="Arial" panose="020B0604020202020204" pitchFamily="34" charset="0"/>
              <a:buChar char="•"/>
            </a:pPr>
            <a:r>
              <a:rPr lang="en-AU" sz="2000"/>
              <a:t>Cyber and Warfare Domains</a:t>
            </a:r>
            <a:endParaRPr lang="en-AU" sz="2000">
              <a:cs typeface="Arial"/>
            </a:endParaRPr>
          </a:p>
          <a:p>
            <a:pPr marL="342900" indent="-342900">
              <a:buFont typeface="Arial" panose="020B0604020202020204" pitchFamily="34" charset="0"/>
              <a:buChar char="•"/>
            </a:pPr>
            <a:r>
              <a:rPr lang="en-AU" sz="2000"/>
              <a:t>Ethics</a:t>
            </a:r>
            <a:endParaRPr lang="en-AU" sz="2000">
              <a:cs typeface="Arial"/>
            </a:endParaRPr>
          </a:p>
          <a:p>
            <a:pPr marL="342900" indent="-342900">
              <a:buFont typeface="Arial" panose="020B0604020202020204" pitchFamily="34" charset="0"/>
              <a:buChar char="•"/>
            </a:pPr>
            <a:r>
              <a:rPr lang="en-AU" sz="2000"/>
              <a:t>ADF Core Values</a:t>
            </a:r>
            <a:endParaRPr lang="en-AU" sz="2000">
              <a:cs typeface="Arial"/>
            </a:endParaRPr>
          </a:p>
          <a:p>
            <a:pPr marL="342900" indent="-342900">
              <a:buFont typeface="Arial" panose="020B0604020202020204" pitchFamily="34" charset="0"/>
              <a:buChar char="•"/>
            </a:pPr>
            <a:r>
              <a:rPr lang="en-AU" sz="2000"/>
              <a:t>Ethical Considerations</a:t>
            </a:r>
            <a:endParaRPr lang="en-AU" sz="2000">
              <a:cs typeface="Arial"/>
            </a:endParaRPr>
          </a:p>
          <a:p>
            <a:pPr marL="342900" indent="-342900">
              <a:buFont typeface="Arial" panose="020B0604020202020204" pitchFamily="34" charset="0"/>
              <a:buChar char="•"/>
            </a:pPr>
            <a:r>
              <a:rPr lang="en-AU" sz="2000"/>
              <a:t>Whole of Government Cyber Capabilities</a:t>
            </a:r>
            <a:endParaRPr lang="en-AU" sz="2000">
              <a:cs typeface="Arial"/>
            </a:endParaRPr>
          </a:p>
          <a:p>
            <a:pPr marL="342900" indent="-342900">
              <a:buFont typeface="Arial" panose="020B0604020202020204" pitchFamily="34" charset="0"/>
              <a:buChar char="•"/>
            </a:pPr>
            <a:r>
              <a:rPr lang="en-AU" sz="2000"/>
              <a:t>ADF Cyber Structure</a:t>
            </a:r>
            <a:endParaRPr lang="en-AU" sz="2000">
              <a:cs typeface="Arial"/>
            </a:endParaRPr>
          </a:p>
          <a:p>
            <a:pPr marL="342900" indent="-342900">
              <a:buFont typeface="Arial" panose="020B0604020202020204" pitchFamily="34" charset="0"/>
              <a:buChar char="•"/>
            </a:pPr>
            <a:r>
              <a:rPr lang="en-AU" sz="2000"/>
              <a:t>RACI Mode</a:t>
            </a:r>
            <a:r>
              <a:rPr lang="en-AU" sz="2000" b="1"/>
              <a:t>l</a:t>
            </a:r>
            <a:endParaRPr lang="en-AU" sz="2000" b="1">
              <a:cs typeface="Arial"/>
            </a:endParaRPr>
          </a:p>
        </p:txBody>
      </p:sp>
    </p:spTree>
    <p:extLst>
      <p:ext uri="{BB962C8B-B14F-4D97-AF65-F5344CB8AC3E}">
        <p14:creationId xmlns:p14="http://schemas.microsoft.com/office/powerpoint/2010/main" val="4095136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710545"/>
            <a:ext cx="11222937" cy="3400931"/>
          </a:xfrm>
          <a:prstGeom prst="rect">
            <a:avLst/>
          </a:prstGeom>
          <a:noFill/>
        </p:spPr>
        <p:txBody>
          <a:bodyPr wrap="square" lIns="91440" tIns="45720" rIns="91440" bIns="45720" rtlCol="0" anchor="t">
            <a:spAutoFit/>
          </a:bodyPr>
          <a:lstStyle/>
          <a:p>
            <a:pPr>
              <a:spcAft>
                <a:spcPts val="600"/>
              </a:spcAft>
            </a:pPr>
            <a:r>
              <a:rPr lang="en-US" sz="2000" b="1" err="1">
                <a:latin typeface="Arial"/>
                <a:cs typeface="Arial"/>
              </a:rPr>
              <a:t>Defence</a:t>
            </a:r>
            <a:r>
              <a:rPr lang="en-US" sz="2000" b="1">
                <a:latin typeface="Arial"/>
                <a:cs typeface="Arial"/>
              </a:rPr>
              <a:t> Security Principles Framework</a:t>
            </a:r>
            <a:endParaRPr lang="en-US" sz="1600" b="1">
              <a:latin typeface="Arial" panose="020B0604020202020204" pitchFamily="34" charset="0"/>
              <a:cs typeface="Arial" panose="020B0604020202020204" pitchFamily="34" charset="0"/>
            </a:endParaRPr>
          </a:p>
          <a:p>
            <a:pPr>
              <a:spcAft>
                <a:spcPts val="600"/>
              </a:spcAft>
            </a:pPr>
            <a:endParaRPr lang="en-US" b="1">
              <a:latin typeface="Arial"/>
              <a:cs typeface="Arial"/>
            </a:endParaRPr>
          </a:p>
          <a:p>
            <a:pPr>
              <a:spcAft>
                <a:spcPts val="600"/>
              </a:spcAft>
            </a:pPr>
            <a:r>
              <a:rPr lang="en-US" sz="1600">
                <a:latin typeface="Arial"/>
                <a:cs typeface="Arial"/>
              </a:rPr>
              <a:t>Objective</a:t>
            </a:r>
            <a:endParaRPr lang="en-US" sz="1600">
              <a:latin typeface="Arial" panose="020B0604020202020204" pitchFamily="34" charset="0"/>
              <a:cs typeface="Arial" panose="020B0604020202020204" pitchFamily="34" charset="0"/>
            </a:endParaRPr>
          </a:p>
          <a:p>
            <a:pPr>
              <a:spcAft>
                <a:spcPts val="600"/>
              </a:spcAft>
            </a:pPr>
            <a:endParaRPr lang="en-US" sz="1600">
              <a:latin typeface="Arial"/>
              <a:cs typeface="Arial"/>
            </a:endParaRPr>
          </a:p>
          <a:p>
            <a:pPr>
              <a:spcAft>
                <a:spcPts val="1800"/>
              </a:spcAft>
            </a:pPr>
            <a:r>
              <a:rPr lang="en-US" sz="1600">
                <a:latin typeface="Arial"/>
                <a:cs typeface="Arial"/>
              </a:rPr>
              <a:t>The DSPF is a principles-based framework intended to support a progressive protective security culture that understands and manages risk. This Approach:</a:t>
            </a:r>
          </a:p>
          <a:p>
            <a:pPr marL="285750" indent="-285750">
              <a:spcAft>
                <a:spcPts val="1800"/>
              </a:spcAft>
              <a:buFont typeface="Arial" panose="020B0604020202020204" pitchFamily="34" charset="0"/>
              <a:buChar char="•"/>
            </a:pPr>
            <a:r>
              <a:rPr lang="en-US" sz="1600">
                <a:latin typeface="Arial"/>
                <a:cs typeface="Arial"/>
              </a:rPr>
              <a:t>Allows all parts of </a:t>
            </a:r>
            <a:r>
              <a:rPr lang="en-US" sz="1600" err="1">
                <a:latin typeface="Arial"/>
                <a:cs typeface="Arial"/>
              </a:rPr>
              <a:t>Defence</a:t>
            </a:r>
            <a:r>
              <a:rPr lang="en-US" sz="1600">
                <a:latin typeface="Arial"/>
                <a:cs typeface="Arial"/>
              </a:rPr>
              <a:t> to manage security within their operational context and constraints.</a:t>
            </a:r>
          </a:p>
          <a:p>
            <a:pPr marL="285750" indent="-285750">
              <a:spcAft>
                <a:spcPts val="1800"/>
              </a:spcAft>
              <a:buFont typeface="Arial" panose="020B0604020202020204" pitchFamily="34" charset="0"/>
              <a:buChar char="•"/>
            </a:pPr>
            <a:r>
              <a:rPr lang="en-US" sz="1600">
                <a:latin typeface="Arial"/>
                <a:cs typeface="Arial"/>
              </a:rPr>
              <a:t>Ensures the most appropriate people are setting security requirements.</a:t>
            </a:r>
          </a:p>
          <a:p>
            <a:pPr marL="285750" indent="-285750">
              <a:spcAft>
                <a:spcPts val="1800"/>
              </a:spcAft>
              <a:buFont typeface="Arial" panose="020B0604020202020204" pitchFamily="34" charset="0"/>
              <a:buChar char="•"/>
            </a:pPr>
            <a:r>
              <a:rPr lang="en-US" sz="1600">
                <a:latin typeface="Arial"/>
                <a:cs typeface="Arial"/>
              </a:rPr>
              <a:t>Sets clear processes and accountabilities, which underpin assurance of </a:t>
            </a:r>
            <a:r>
              <a:rPr lang="en-US" sz="1600" err="1">
                <a:latin typeface="Arial"/>
                <a:cs typeface="Arial"/>
              </a:rPr>
              <a:t>Defence</a:t>
            </a:r>
            <a:r>
              <a:rPr lang="en-US" sz="1600">
                <a:latin typeface="Arial"/>
                <a:cs typeface="Arial"/>
              </a:rPr>
              <a:t> Protective Security Arrangements.</a:t>
            </a:r>
          </a:p>
        </p:txBody>
      </p:sp>
      <p:sp>
        <p:nvSpPr>
          <p:cNvPr id="2" name="TextBox 1">
            <a:extLst>
              <a:ext uri="{FF2B5EF4-FFF2-40B4-BE49-F238E27FC236}">
                <a16:creationId xmlns:a16="http://schemas.microsoft.com/office/drawing/2014/main" id="{1D063F2C-3397-BB84-E292-D9B4E0B209B6}"/>
              </a:ext>
            </a:extLst>
          </p:cNvPr>
          <p:cNvSpPr txBox="1"/>
          <p:nvPr/>
        </p:nvSpPr>
        <p:spPr>
          <a:xfrm>
            <a:off x="454325" y="6579079"/>
            <a:ext cx="566180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3"/>
              </a:rPr>
              <a:t>https://www.radschool.org.au/magazines/Vol68/pdf/DSPF-Unclass-Version.pdf</a:t>
            </a:r>
            <a:r>
              <a:rPr lang="en-US" sz="1200"/>
              <a:t> </a:t>
            </a:r>
            <a:endParaRPr lang="en-US"/>
          </a:p>
        </p:txBody>
      </p:sp>
    </p:spTree>
    <p:extLst>
      <p:ext uri="{BB962C8B-B14F-4D97-AF65-F5344CB8AC3E}">
        <p14:creationId xmlns:p14="http://schemas.microsoft.com/office/powerpoint/2010/main" val="2840348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75441" y="1710545"/>
            <a:ext cx="11222937" cy="3016210"/>
          </a:xfrm>
          <a:prstGeom prst="rect">
            <a:avLst/>
          </a:prstGeom>
          <a:noFill/>
        </p:spPr>
        <p:txBody>
          <a:bodyPr wrap="square" lIns="91440" tIns="45720" rIns="91440" bIns="45720" rtlCol="0" anchor="t">
            <a:spAutoFit/>
          </a:bodyPr>
          <a:lstStyle/>
          <a:p>
            <a:pPr>
              <a:spcAft>
                <a:spcPts val="600"/>
              </a:spcAft>
            </a:pPr>
            <a:r>
              <a:rPr lang="en-US" sz="2000" b="1" err="1">
                <a:latin typeface="Arial"/>
                <a:cs typeface="Arial"/>
              </a:rPr>
              <a:t>Defence</a:t>
            </a:r>
            <a:r>
              <a:rPr lang="en-US" sz="2000" b="1">
                <a:latin typeface="Arial"/>
                <a:cs typeface="Arial"/>
              </a:rPr>
              <a:t> Security Principles Framework</a:t>
            </a:r>
            <a:endParaRPr lang="en-US" sz="1600" b="1">
              <a:latin typeface="Arial"/>
              <a:cs typeface="Arial"/>
            </a:endParaRPr>
          </a:p>
          <a:p>
            <a:pPr>
              <a:spcAft>
                <a:spcPts val="600"/>
              </a:spcAft>
            </a:pPr>
            <a:endParaRPr lang="en-US" sz="2000" b="1">
              <a:latin typeface="Arial"/>
              <a:cs typeface="Arial"/>
            </a:endParaRPr>
          </a:p>
          <a:p>
            <a:pPr>
              <a:spcAft>
                <a:spcPts val="1800"/>
              </a:spcAft>
            </a:pPr>
            <a:r>
              <a:rPr lang="en-US" sz="1600">
                <a:latin typeface="Arial"/>
                <a:cs typeface="Arial"/>
              </a:rPr>
              <a:t>Structure</a:t>
            </a:r>
          </a:p>
          <a:p>
            <a:pPr>
              <a:spcAft>
                <a:spcPts val="1800"/>
              </a:spcAft>
            </a:pPr>
            <a:r>
              <a:rPr lang="en-US" sz="1600">
                <a:latin typeface="Arial"/>
                <a:cs typeface="Arial"/>
              </a:rPr>
              <a:t>The DSPF has three </a:t>
            </a:r>
            <a:r>
              <a:rPr lang="en-US" sz="1600" err="1">
                <a:latin typeface="Arial"/>
                <a:cs typeface="Arial"/>
              </a:rPr>
              <a:t>Defence</a:t>
            </a:r>
            <a:r>
              <a:rPr lang="en-US" sz="1600">
                <a:latin typeface="Arial"/>
                <a:cs typeface="Arial"/>
              </a:rPr>
              <a:t>-specific levels of protective security management:</a:t>
            </a:r>
          </a:p>
          <a:p>
            <a:pPr marL="285750" indent="-285750">
              <a:spcAft>
                <a:spcPts val="1800"/>
              </a:spcAft>
              <a:buFont typeface="Arial" panose="020B0604020202020204" pitchFamily="34" charset="0"/>
              <a:buChar char="•"/>
            </a:pPr>
            <a:r>
              <a:rPr lang="en-US" sz="1600">
                <a:latin typeface="Arial"/>
                <a:cs typeface="Arial"/>
              </a:rPr>
              <a:t>DSPF Governance and Executive Guidance</a:t>
            </a:r>
          </a:p>
          <a:p>
            <a:pPr marL="285750" indent="-285750">
              <a:spcAft>
                <a:spcPts val="1800"/>
              </a:spcAft>
              <a:buFont typeface="Arial" panose="020B0604020202020204" pitchFamily="34" charset="0"/>
              <a:buChar char="•"/>
            </a:pPr>
            <a:r>
              <a:rPr lang="en-US" sz="1600">
                <a:latin typeface="Arial"/>
                <a:cs typeface="Arial"/>
              </a:rPr>
              <a:t>DSPF Principles and Expected Outcomes</a:t>
            </a:r>
          </a:p>
          <a:p>
            <a:pPr marL="285750" indent="-285750">
              <a:spcAft>
                <a:spcPts val="1800"/>
              </a:spcAft>
              <a:buFont typeface="Arial" panose="020B0604020202020204" pitchFamily="34" charset="0"/>
              <a:buChar char="•"/>
            </a:pPr>
            <a:r>
              <a:rPr lang="en-US" sz="1600">
                <a:latin typeface="Arial"/>
                <a:cs typeface="Arial"/>
              </a:rPr>
              <a:t>DSPF Enterprise-wide Controls</a:t>
            </a:r>
          </a:p>
        </p:txBody>
      </p:sp>
      <p:sp>
        <p:nvSpPr>
          <p:cNvPr id="5" name="TextBox 4">
            <a:extLst>
              <a:ext uri="{FF2B5EF4-FFF2-40B4-BE49-F238E27FC236}">
                <a16:creationId xmlns:a16="http://schemas.microsoft.com/office/drawing/2014/main" id="{92BB55A0-0C61-D244-D3C5-3A87FF9A3311}"/>
              </a:ext>
            </a:extLst>
          </p:cNvPr>
          <p:cNvSpPr txBox="1"/>
          <p:nvPr/>
        </p:nvSpPr>
        <p:spPr>
          <a:xfrm>
            <a:off x="454325" y="6579079"/>
            <a:ext cx="58199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3"/>
              </a:rPr>
              <a:t>https://www.radschool.org.au/magazines/Vol68/pdf/DSPF-Unclass-Version.pdf</a:t>
            </a:r>
            <a:r>
              <a:rPr lang="en-US" sz="1200"/>
              <a:t> </a:t>
            </a:r>
            <a:endParaRPr lang="en-US"/>
          </a:p>
        </p:txBody>
      </p:sp>
    </p:spTree>
    <p:extLst>
      <p:ext uri="{BB962C8B-B14F-4D97-AF65-F5344CB8AC3E}">
        <p14:creationId xmlns:p14="http://schemas.microsoft.com/office/powerpoint/2010/main" val="259998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latin typeface="Arial" panose="020B0604020202020204" pitchFamily="34" charset="0"/>
                <a:cs typeface="Arial" panose="020B0604020202020204" pitchFamily="34" charset="0"/>
              </a:rPr>
              <a:t>Policy and Governance</a:t>
            </a:r>
          </a:p>
        </p:txBody>
      </p:sp>
      <p:sp>
        <p:nvSpPr>
          <p:cNvPr id="4" name="TextBox 3">
            <a:extLst>
              <a:ext uri="{FF2B5EF4-FFF2-40B4-BE49-F238E27FC236}">
                <a16:creationId xmlns:a16="http://schemas.microsoft.com/office/drawing/2014/main" id="{A565CDD4-326B-1978-EAB0-8AAE971257F1}"/>
              </a:ext>
            </a:extLst>
          </p:cNvPr>
          <p:cNvSpPr txBox="1"/>
          <p:nvPr/>
        </p:nvSpPr>
        <p:spPr>
          <a:xfrm>
            <a:off x="461064" y="1710545"/>
            <a:ext cx="11222937" cy="3570208"/>
          </a:xfrm>
          <a:prstGeom prst="rect">
            <a:avLst/>
          </a:prstGeom>
          <a:noFill/>
        </p:spPr>
        <p:txBody>
          <a:bodyPr wrap="square" rtlCol="0">
            <a:spAutoFit/>
          </a:bodyPr>
          <a:lstStyle/>
          <a:p>
            <a:pPr>
              <a:spcAft>
                <a:spcPts val="600"/>
              </a:spcAft>
            </a:pPr>
            <a:r>
              <a:rPr lang="en-US" sz="2000" b="1">
                <a:latin typeface="Arial" panose="020B0604020202020204" pitchFamily="34" charset="0"/>
                <a:cs typeface="Arial" panose="020B0604020202020204" pitchFamily="34" charset="0"/>
              </a:rPr>
              <a:t>Defence Security Principles Framework</a:t>
            </a:r>
            <a:endParaRPr lang="en-US" sz="1600" b="1">
              <a:latin typeface="Arial" panose="020B0604020202020204" pitchFamily="34" charset="0"/>
              <a:cs typeface="Arial" panose="020B0604020202020204" pitchFamily="34" charset="0"/>
            </a:endParaRPr>
          </a:p>
          <a:p>
            <a:pPr>
              <a:spcAft>
                <a:spcPts val="1800"/>
              </a:spcAft>
            </a:pPr>
            <a:r>
              <a:rPr lang="en-US" b="1">
                <a:latin typeface="Arial" panose="020B0604020202020204" pitchFamily="34" charset="0"/>
                <a:cs typeface="Arial" panose="020B0604020202020204" pitchFamily="34" charset="0"/>
              </a:rPr>
              <a:t>Understanding Principles and Expected Outcomes</a:t>
            </a:r>
          </a:p>
          <a:p>
            <a:pPr>
              <a:spcAft>
                <a:spcPts val="1800"/>
              </a:spcAft>
            </a:pPr>
            <a:r>
              <a:rPr lang="en-US">
                <a:latin typeface="Arial" panose="020B0604020202020204" pitchFamily="34" charset="0"/>
                <a:cs typeface="Arial" panose="020B0604020202020204" pitchFamily="34" charset="0"/>
              </a:rPr>
              <a:t>DSPF Principles and Expected Outcomes follow a standard format. Each includes:</a:t>
            </a:r>
          </a:p>
          <a:p>
            <a:pPr marL="285750" indent="-285750">
              <a:spcAft>
                <a:spcPts val="1800"/>
              </a:spcAft>
              <a:buFont typeface="Arial" panose="020B0604020202020204" pitchFamily="34" charset="0"/>
              <a:buChar char="•"/>
            </a:pPr>
            <a:r>
              <a:rPr lang="en-US" b="1">
                <a:latin typeface="Arial" panose="020B0604020202020204" pitchFamily="34" charset="0"/>
                <a:cs typeface="Arial" panose="020B0604020202020204" pitchFamily="34" charset="0"/>
              </a:rPr>
              <a:t>The Principle: </a:t>
            </a:r>
            <a:r>
              <a:rPr lang="en-US">
                <a:latin typeface="Arial" panose="020B0604020202020204" pitchFamily="34" charset="0"/>
                <a:cs typeface="Arial" panose="020B0604020202020204" pitchFamily="34" charset="0"/>
              </a:rPr>
              <a:t>The high-level statement of intent (This is what we need to do);</a:t>
            </a:r>
          </a:p>
          <a:p>
            <a:pPr marL="285750" indent="-285750">
              <a:spcAft>
                <a:spcPts val="1800"/>
              </a:spcAft>
              <a:buFont typeface="Arial" panose="020B0604020202020204" pitchFamily="34" charset="0"/>
              <a:buChar char="•"/>
            </a:pPr>
            <a:r>
              <a:rPr lang="en-US" b="1">
                <a:latin typeface="Arial" panose="020B0604020202020204" pitchFamily="34" charset="0"/>
                <a:cs typeface="Arial" panose="020B0604020202020204" pitchFamily="34" charset="0"/>
              </a:rPr>
              <a:t>The Rationale: </a:t>
            </a:r>
            <a:r>
              <a:rPr lang="en-US">
                <a:latin typeface="Arial" panose="020B0604020202020204" pitchFamily="34" charset="0"/>
                <a:cs typeface="Arial" panose="020B0604020202020204" pitchFamily="34" charset="0"/>
              </a:rPr>
              <a:t>a statement explaining the importance of the principle (this is why we do it); and </a:t>
            </a:r>
          </a:p>
          <a:p>
            <a:pPr marL="285750" indent="-285750">
              <a:spcAft>
                <a:spcPts val="1800"/>
              </a:spcAft>
              <a:buFont typeface="Arial" panose="020B0604020202020204" pitchFamily="34" charset="0"/>
              <a:buChar char="•"/>
            </a:pPr>
            <a:r>
              <a:rPr lang="en-US" b="1">
                <a:latin typeface="Arial" panose="020B0604020202020204" pitchFamily="34" charset="0"/>
                <a:cs typeface="Arial" panose="020B0604020202020204" pitchFamily="34" charset="0"/>
              </a:rPr>
              <a:t>The Expected Outcomes: </a:t>
            </a:r>
            <a:r>
              <a:rPr lang="en-US">
                <a:latin typeface="Arial" panose="020B0604020202020204" pitchFamily="34" charset="0"/>
                <a:cs typeface="Arial" panose="020B0604020202020204" pitchFamily="34" charset="0"/>
              </a:rPr>
              <a:t>a statement of what needs to be achieved in order to meet the intent of the principle (this is Defence’s desired end state).</a:t>
            </a:r>
          </a:p>
          <a:p>
            <a:pPr>
              <a:spcAft>
                <a:spcPts val="1800"/>
              </a:spcAft>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8252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9BC79-131A-41EE-9292-4539FEC75C18}"/>
              </a:ext>
            </a:extLst>
          </p:cNvPr>
          <p:cNvSpPr>
            <a:spLocks noGrp="1"/>
          </p:cNvSpPr>
          <p:nvPr>
            <p:ph type="title"/>
          </p:nvPr>
        </p:nvSpPr>
        <p:spPr/>
        <p:txBody>
          <a:bodyPr/>
          <a:lstStyle/>
          <a:p>
            <a:r>
              <a:rPr lang="en-AU"/>
              <a:t>ADF Cyber Structure</a:t>
            </a:r>
          </a:p>
        </p:txBody>
      </p:sp>
      <p:pic>
        <p:nvPicPr>
          <p:cNvPr id="31" name="Picture 30">
            <a:extLst>
              <a:ext uri="{FF2B5EF4-FFF2-40B4-BE49-F238E27FC236}">
                <a16:creationId xmlns:a16="http://schemas.microsoft.com/office/drawing/2014/main" id="{DC88613C-358E-41C1-8838-FA64232BC046}"/>
              </a:ext>
            </a:extLst>
          </p:cNvPr>
          <p:cNvPicPr>
            <a:picLocks noChangeAspect="1"/>
          </p:cNvPicPr>
          <p:nvPr/>
        </p:nvPicPr>
        <p:blipFill>
          <a:blip r:embed="rId3"/>
          <a:stretch>
            <a:fillRect/>
          </a:stretch>
        </p:blipFill>
        <p:spPr>
          <a:xfrm>
            <a:off x="2999990" y="2020791"/>
            <a:ext cx="5593125" cy="3844749"/>
          </a:xfrm>
          <a:prstGeom prst="rect">
            <a:avLst/>
          </a:prstGeom>
        </p:spPr>
      </p:pic>
      <p:sp>
        <p:nvSpPr>
          <p:cNvPr id="32" name="TextBox 31">
            <a:extLst>
              <a:ext uri="{FF2B5EF4-FFF2-40B4-BE49-F238E27FC236}">
                <a16:creationId xmlns:a16="http://schemas.microsoft.com/office/drawing/2014/main" id="{1CCE3902-07A8-4219-A1C0-6F55A1422FA5}"/>
              </a:ext>
            </a:extLst>
          </p:cNvPr>
          <p:cNvSpPr txBox="1"/>
          <p:nvPr/>
        </p:nvSpPr>
        <p:spPr>
          <a:xfrm>
            <a:off x="956190" y="5161006"/>
            <a:ext cx="1730648" cy="369332"/>
          </a:xfrm>
          <a:prstGeom prst="rect">
            <a:avLst/>
          </a:prstGeom>
          <a:noFill/>
        </p:spPr>
        <p:txBody>
          <a:bodyPr wrap="square" rtlCol="0">
            <a:spAutoFit/>
          </a:bodyPr>
          <a:lstStyle/>
          <a:p>
            <a:r>
              <a:rPr lang="en-AU"/>
              <a:t>Tactical Level</a:t>
            </a:r>
          </a:p>
        </p:txBody>
      </p:sp>
      <p:sp>
        <p:nvSpPr>
          <p:cNvPr id="33" name="TextBox 32">
            <a:extLst>
              <a:ext uri="{FF2B5EF4-FFF2-40B4-BE49-F238E27FC236}">
                <a16:creationId xmlns:a16="http://schemas.microsoft.com/office/drawing/2014/main" id="{6FB89375-094C-426A-80EE-06538D763978}"/>
              </a:ext>
            </a:extLst>
          </p:cNvPr>
          <p:cNvSpPr txBox="1"/>
          <p:nvPr/>
        </p:nvSpPr>
        <p:spPr>
          <a:xfrm>
            <a:off x="956189" y="4070641"/>
            <a:ext cx="2172073" cy="369332"/>
          </a:xfrm>
          <a:prstGeom prst="rect">
            <a:avLst/>
          </a:prstGeom>
          <a:noFill/>
        </p:spPr>
        <p:txBody>
          <a:bodyPr wrap="square" rtlCol="0">
            <a:spAutoFit/>
          </a:bodyPr>
          <a:lstStyle/>
          <a:p>
            <a:r>
              <a:rPr lang="en-AU"/>
              <a:t>Operational Level</a:t>
            </a:r>
          </a:p>
        </p:txBody>
      </p:sp>
      <p:sp>
        <p:nvSpPr>
          <p:cNvPr id="34" name="TextBox 33">
            <a:extLst>
              <a:ext uri="{FF2B5EF4-FFF2-40B4-BE49-F238E27FC236}">
                <a16:creationId xmlns:a16="http://schemas.microsoft.com/office/drawing/2014/main" id="{8ECD46E3-A1B3-4E81-9367-B0BBB8E67D62}"/>
              </a:ext>
            </a:extLst>
          </p:cNvPr>
          <p:cNvSpPr txBox="1"/>
          <p:nvPr/>
        </p:nvSpPr>
        <p:spPr>
          <a:xfrm>
            <a:off x="956190" y="3181559"/>
            <a:ext cx="1730648" cy="369332"/>
          </a:xfrm>
          <a:prstGeom prst="rect">
            <a:avLst/>
          </a:prstGeom>
          <a:noFill/>
        </p:spPr>
        <p:txBody>
          <a:bodyPr wrap="square" rtlCol="0">
            <a:spAutoFit/>
          </a:bodyPr>
          <a:lstStyle/>
          <a:p>
            <a:r>
              <a:rPr lang="en-AU"/>
              <a:t>Strategic Level</a:t>
            </a:r>
          </a:p>
        </p:txBody>
      </p:sp>
      <p:sp>
        <p:nvSpPr>
          <p:cNvPr id="35" name="TextBox 34">
            <a:extLst>
              <a:ext uri="{FF2B5EF4-FFF2-40B4-BE49-F238E27FC236}">
                <a16:creationId xmlns:a16="http://schemas.microsoft.com/office/drawing/2014/main" id="{2236062A-F849-41C2-903F-A673471AE65A}"/>
              </a:ext>
            </a:extLst>
          </p:cNvPr>
          <p:cNvSpPr txBox="1"/>
          <p:nvPr/>
        </p:nvSpPr>
        <p:spPr>
          <a:xfrm>
            <a:off x="956189" y="2225941"/>
            <a:ext cx="2609396" cy="369332"/>
          </a:xfrm>
          <a:prstGeom prst="rect">
            <a:avLst/>
          </a:prstGeom>
          <a:noFill/>
        </p:spPr>
        <p:txBody>
          <a:bodyPr wrap="square" rtlCol="0">
            <a:spAutoFit/>
          </a:bodyPr>
          <a:lstStyle/>
          <a:p>
            <a:r>
              <a:rPr lang="en-AU"/>
              <a:t>Whole of Government</a:t>
            </a:r>
          </a:p>
        </p:txBody>
      </p:sp>
      <p:cxnSp>
        <p:nvCxnSpPr>
          <p:cNvPr id="37" name="Straight Arrow Connector 36">
            <a:extLst>
              <a:ext uri="{FF2B5EF4-FFF2-40B4-BE49-F238E27FC236}">
                <a16:creationId xmlns:a16="http://schemas.microsoft.com/office/drawing/2014/main" id="{C7D8C9A1-D1AF-4A0D-BE05-EC07656211E8}"/>
              </a:ext>
            </a:extLst>
          </p:cNvPr>
          <p:cNvCxnSpPr/>
          <p:nvPr/>
        </p:nvCxnSpPr>
        <p:spPr>
          <a:xfrm>
            <a:off x="4068142" y="2474381"/>
            <a:ext cx="6440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B2B821-888F-4243-9319-76E0C384D774}"/>
              </a:ext>
            </a:extLst>
          </p:cNvPr>
          <p:cNvCxnSpPr/>
          <p:nvPr/>
        </p:nvCxnSpPr>
        <p:spPr>
          <a:xfrm>
            <a:off x="4039387" y="3300791"/>
            <a:ext cx="6440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FF7F692-AA59-49B2-9383-524D0E190615}"/>
              </a:ext>
            </a:extLst>
          </p:cNvPr>
          <p:cNvCxnSpPr/>
          <p:nvPr/>
        </p:nvCxnSpPr>
        <p:spPr>
          <a:xfrm>
            <a:off x="4068142" y="4306030"/>
            <a:ext cx="6440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EFAF0DF-8A21-4B5E-AB43-34A58A964E65}"/>
              </a:ext>
            </a:extLst>
          </p:cNvPr>
          <p:cNvCxnSpPr>
            <a:cxnSpLocks/>
          </p:cNvCxnSpPr>
          <p:nvPr/>
        </p:nvCxnSpPr>
        <p:spPr>
          <a:xfrm>
            <a:off x="2686011" y="5352228"/>
            <a:ext cx="4841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41E25CE0-8C16-48DE-AEEA-0273841FEE40}"/>
              </a:ext>
            </a:extLst>
          </p:cNvPr>
          <p:cNvSpPr/>
          <p:nvPr/>
        </p:nvSpPr>
        <p:spPr>
          <a:xfrm>
            <a:off x="3401432" y="4810539"/>
            <a:ext cx="4921859" cy="1291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descr="Diagram&#10;&#10;Description automatically generated with medium confidence">
            <a:extLst>
              <a:ext uri="{FF2B5EF4-FFF2-40B4-BE49-F238E27FC236}">
                <a16:creationId xmlns:a16="http://schemas.microsoft.com/office/drawing/2014/main" id="{D4A6BC7E-4FE5-4ACF-B662-0E5F7E9695FA}"/>
              </a:ext>
            </a:extLst>
          </p:cNvPr>
          <p:cNvPicPr>
            <a:picLocks noChangeAspect="1"/>
          </p:cNvPicPr>
          <p:nvPr/>
        </p:nvPicPr>
        <p:blipFill>
          <a:blip r:embed="rId4"/>
          <a:stretch>
            <a:fillRect/>
          </a:stretch>
        </p:blipFill>
        <p:spPr>
          <a:xfrm>
            <a:off x="8268676" y="3000293"/>
            <a:ext cx="1061545" cy="684384"/>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73E544AF-3D74-4087-B7E4-D7A67D35FFDE}"/>
              </a:ext>
            </a:extLst>
          </p:cNvPr>
          <p:cNvPicPr>
            <a:picLocks noChangeAspect="1"/>
          </p:cNvPicPr>
          <p:nvPr/>
        </p:nvPicPr>
        <p:blipFill>
          <a:blip r:embed="rId5"/>
          <a:stretch>
            <a:fillRect/>
          </a:stretch>
        </p:blipFill>
        <p:spPr>
          <a:xfrm>
            <a:off x="8317698" y="2020791"/>
            <a:ext cx="1012523" cy="781236"/>
          </a:xfrm>
          <a:prstGeom prst="rect">
            <a:avLst/>
          </a:prstGeom>
        </p:spPr>
      </p:pic>
      <p:pic>
        <p:nvPicPr>
          <p:cNvPr id="16" name="Picture 15">
            <a:extLst>
              <a:ext uri="{FF2B5EF4-FFF2-40B4-BE49-F238E27FC236}">
                <a16:creationId xmlns:a16="http://schemas.microsoft.com/office/drawing/2014/main" id="{75C6F910-C70A-4938-B4B0-8D00E1FD00EA}"/>
              </a:ext>
            </a:extLst>
          </p:cNvPr>
          <p:cNvPicPr>
            <a:picLocks noChangeAspect="1"/>
          </p:cNvPicPr>
          <p:nvPr/>
        </p:nvPicPr>
        <p:blipFill>
          <a:blip r:embed="rId6"/>
          <a:stretch>
            <a:fillRect/>
          </a:stretch>
        </p:blipFill>
        <p:spPr>
          <a:xfrm>
            <a:off x="8362902" y="3686925"/>
            <a:ext cx="922114" cy="1088183"/>
          </a:xfrm>
          <a:prstGeom prst="rect">
            <a:avLst/>
          </a:prstGeom>
        </p:spPr>
      </p:pic>
    </p:spTree>
    <p:extLst>
      <p:ext uri="{BB962C8B-B14F-4D97-AF65-F5344CB8AC3E}">
        <p14:creationId xmlns:p14="http://schemas.microsoft.com/office/powerpoint/2010/main" val="151901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8870B0-52F7-4B9E-B9ED-C211D17F6DC6}"/>
              </a:ext>
            </a:extLst>
          </p:cNvPr>
          <p:cNvSpPr>
            <a:spLocks noGrp="1"/>
          </p:cNvSpPr>
          <p:nvPr>
            <p:ph type="title"/>
          </p:nvPr>
        </p:nvSpPr>
        <p:spPr/>
        <p:txBody>
          <a:bodyPr/>
          <a:lstStyle/>
          <a:p>
            <a:r>
              <a:rPr lang="en-AU"/>
              <a:t>The RACI Model</a:t>
            </a:r>
          </a:p>
        </p:txBody>
      </p:sp>
      <p:sp>
        <p:nvSpPr>
          <p:cNvPr id="12" name="Title 2">
            <a:extLst>
              <a:ext uri="{FF2B5EF4-FFF2-40B4-BE49-F238E27FC236}">
                <a16:creationId xmlns:a16="http://schemas.microsoft.com/office/drawing/2014/main" id="{E3926C78-7005-4D92-B09E-866159D89B8A}"/>
              </a:ext>
            </a:extLst>
          </p:cNvPr>
          <p:cNvSpPr txBox="1">
            <a:spLocks/>
          </p:cNvSpPr>
          <p:nvPr/>
        </p:nvSpPr>
        <p:spPr>
          <a:xfrm>
            <a:off x="8469667" y="4573255"/>
            <a:ext cx="5330134" cy="942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spc="-150" baseline="0">
                <a:solidFill>
                  <a:schemeClr val="bg1"/>
                </a:solidFill>
                <a:latin typeface="+mj-lt"/>
                <a:ea typeface="+mj-ea"/>
                <a:cs typeface="+mj-cs"/>
              </a:defRPr>
            </a:lvl1pPr>
          </a:lstStyle>
          <a:p>
            <a:r>
              <a:rPr lang="en-AU"/>
              <a:t>RACI Model</a:t>
            </a:r>
          </a:p>
        </p:txBody>
      </p:sp>
      <p:graphicFrame>
        <p:nvGraphicFramePr>
          <p:cNvPr id="17" name="Table 16">
            <a:extLst>
              <a:ext uri="{FF2B5EF4-FFF2-40B4-BE49-F238E27FC236}">
                <a16:creationId xmlns:a16="http://schemas.microsoft.com/office/drawing/2014/main" id="{CD338BE9-60AD-408B-8530-5931B9A34008}"/>
              </a:ext>
            </a:extLst>
          </p:cNvPr>
          <p:cNvGraphicFramePr>
            <a:graphicFrameLocks noGrp="1"/>
          </p:cNvGraphicFramePr>
          <p:nvPr>
            <p:extLst>
              <p:ext uri="{D42A27DB-BD31-4B8C-83A1-F6EECF244321}">
                <p14:modId xmlns:p14="http://schemas.microsoft.com/office/powerpoint/2010/main" val="2335228645"/>
              </p:ext>
            </p:extLst>
          </p:nvPr>
        </p:nvGraphicFramePr>
        <p:xfrm>
          <a:off x="1395554" y="4525371"/>
          <a:ext cx="1969696" cy="741680"/>
        </p:xfrm>
        <a:graphic>
          <a:graphicData uri="http://schemas.openxmlformats.org/drawingml/2006/table">
            <a:tbl>
              <a:tblPr firstRow="1" bandRow="1">
                <a:tableStyleId>{5C22544A-7EE6-4342-B048-85BDC9FD1C3A}</a:tableStyleId>
              </a:tblPr>
              <a:tblGrid>
                <a:gridCol w="1969696">
                  <a:extLst>
                    <a:ext uri="{9D8B030D-6E8A-4147-A177-3AD203B41FA5}">
                      <a16:colId xmlns:a16="http://schemas.microsoft.com/office/drawing/2014/main" val="1205463167"/>
                    </a:ext>
                  </a:extLst>
                </a:gridCol>
              </a:tblGrid>
              <a:tr h="370840">
                <a:tc>
                  <a:txBody>
                    <a:bodyPr/>
                    <a:lstStyle/>
                    <a:p>
                      <a:r>
                        <a:rPr lang="en-AU">
                          <a:solidFill>
                            <a:schemeClr val="tx1"/>
                          </a:solidFill>
                        </a:rPr>
                        <a:t>Responsible</a:t>
                      </a:r>
                    </a:p>
                  </a:txBody>
                  <a:tcPr>
                    <a:solidFill>
                      <a:srgbClr val="FF0000"/>
                    </a:solidFill>
                  </a:tcPr>
                </a:tc>
                <a:extLst>
                  <a:ext uri="{0D108BD9-81ED-4DB2-BD59-A6C34878D82A}">
                    <a16:rowId xmlns:a16="http://schemas.microsoft.com/office/drawing/2014/main" val="4101518234"/>
                  </a:ext>
                </a:extLst>
              </a:tr>
              <a:tr h="370840">
                <a:tc>
                  <a:txBody>
                    <a:bodyPr/>
                    <a:lstStyle/>
                    <a:p>
                      <a:r>
                        <a:rPr lang="en-AU"/>
                        <a:t>Doing the Task</a:t>
                      </a:r>
                    </a:p>
                  </a:txBody>
                  <a:tcPr>
                    <a:solidFill>
                      <a:schemeClr val="bg2">
                        <a:lumMod val="90000"/>
                      </a:schemeClr>
                    </a:solidFill>
                  </a:tcPr>
                </a:tc>
                <a:extLst>
                  <a:ext uri="{0D108BD9-81ED-4DB2-BD59-A6C34878D82A}">
                    <a16:rowId xmlns:a16="http://schemas.microsoft.com/office/drawing/2014/main" val="1919739981"/>
                  </a:ext>
                </a:extLst>
              </a:tr>
            </a:tbl>
          </a:graphicData>
        </a:graphic>
      </p:graphicFrame>
      <p:graphicFrame>
        <p:nvGraphicFramePr>
          <p:cNvPr id="18" name="Table 16">
            <a:extLst>
              <a:ext uri="{FF2B5EF4-FFF2-40B4-BE49-F238E27FC236}">
                <a16:creationId xmlns:a16="http://schemas.microsoft.com/office/drawing/2014/main" id="{F1750B04-4E5D-43F6-A86E-17BE8988252F}"/>
              </a:ext>
            </a:extLst>
          </p:cNvPr>
          <p:cNvGraphicFramePr>
            <a:graphicFrameLocks noGrp="1"/>
          </p:cNvGraphicFramePr>
          <p:nvPr>
            <p:extLst>
              <p:ext uri="{D42A27DB-BD31-4B8C-83A1-F6EECF244321}">
                <p14:modId xmlns:p14="http://schemas.microsoft.com/office/powerpoint/2010/main" val="2881983481"/>
              </p:ext>
            </p:extLst>
          </p:nvPr>
        </p:nvGraphicFramePr>
        <p:xfrm>
          <a:off x="3792469" y="4525371"/>
          <a:ext cx="1969696" cy="741680"/>
        </p:xfrm>
        <a:graphic>
          <a:graphicData uri="http://schemas.openxmlformats.org/drawingml/2006/table">
            <a:tbl>
              <a:tblPr firstRow="1" bandRow="1">
                <a:tableStyleId>{5C22544A-7EE6-4342-B048-85BDC9FD1C3A}</a:tableStyleId>
              </a:tblPr>
              <a:tblGrid>
                <a:gridCol w="1969696">
                  <a:extLst>
                    <a:ext uri="{9D8B030D-6E8A-4147-A177-3AD203B41FA5}">
                      <a16:colId xmlns:a16="http://schemas.microsoft.com/office/drawing/2014/main" val="1205463167"/>
                    </a:ext>
                  </a:extLst>
                </a:gridCol>
              </a:tblGrid>
              <a:tr h="370840">
                <a:tc>
                  <a:txBody>
                    <a:bodyPr/>
                    <a:lstStyle/>
                    <a:p>
                      <a:r>
                        <a:rPr lang="en-AU">
                          <a:solidFill>
                            <a:schemeClr val="tx1"/>
                          </a:solidFill>
                        </a:rPr>
                        <a:t>Accountable</a:t>
                      </a:r>
                    </a:p>
                  </a:txBody>
                  <a:tcPr>
                    <a:solidFill>
                      <a:srgbClr val="FFC000"/>
                    </a:solidFill>
                  </a:tcPr>
                </a:tc>
                <a:extLst>
                  <a:ext uri="{0D108BD9-81ED-4DB2-BD59-A6C34878D82A}">
                    <a16:rowId xmlns:a16="http://schemas.microsoft.com/office/drawing/2014/main" val="4101518234"/>
                  </a:ext>
                </a:extLst>
              </a:tr>
              <a:tr h="370840">
                <a:tc>
                  <a:txBody>
                    <a:bodyPr/>
                    <a:lstStyle/>
                    <a:p>
                      <a:r>
                        <a:rPr lang="en-AU"/>
                        <a:t>Owning the Task</a:t>
                      </a:r>
                    </a:p>
                  </a:txBody>
                  <a:tcPr>
                    <a:solidFill>
                      <a:schemeClr val="bg2">
                        <a:lumMod val="90000"/>
                      </a:schemeClr>
                    </a:solidFill>
                  </a:tcPr>
                </a:tc>
                <a:extLst>
                  <a:ext uri="{0D108BD9-81ED-4DB2-BD59-A6C34878D82A}">
                    <a16:rowId xmlns:a16="http://schemas.microsoft.com/office/drawing/2014/main" val="1919739981"/>
                  </a:ext>
                </a:extLst>
              </a:tr>
            </a:tbl>
          </a:graphicData>
        </a:graphic>
      </p:graphicFrame>
      <p:graphicFrame>
        <p:nvGraphicFramePr>
          <p:cNvPr id="19" name="Table 16">
            <a:extLst>
              <a:ext uri="{FF2B5EF4-FFF2-40B4-BE49-F238E27FC236}">
                <a16:creationId xmlns:a16="http://schemas.microsoft.com/office/drawing/2014/main" id="{1D440208-6644-4C6D-9213-A36CE3BEDB47}"/>
              </a:ext>
            </a:extLst>
          </p:cNvPr>
          <p:cNvGraphicFramePr>
            <a:graphicFrameLocks noGrp="1"/>
          </p:cNvGraphicFramePr>
          <p:nvPr>
            <p:extLst>
              <p:ext uri="{D42A27DB-BD31-4B8C-83A1-F6EECF244321}">
                <p14:modId xmlns:p14="http://schemas.microsoft.com/office/powerpoint/2010/main" val="1372096289"/>
              </p:ext>
            </p:extLst>
          </p:nvPr>
        </p:nvGraphicFramePr>
        <p:xfrm>
          <a:off x="6400543" y="4554223"/>
          <a:ext cx="1969696" cy="741680"/>
        </p:xfrm>
        <a:graphic>
          <a:graphicData uri="http://schemas.openxmlformats.org/drawingml/2006/table">
            <a:tbl>
              <a:tblPr firstRow="1" bandRow="1">
                <a:tableStyleId>{5C22544A-7EE6-4342-B048-85BDC9FD1C3A}</a:tableStyleId>
              </a:tblPr>
              <a:tblGrid>
                <a:gridCol w="1969696">
                  <a:extLst>
                    <a:ext uri="{9D8B030D-6E8A-4147-A177-3AD203B41FA5}">
                      <a16:colId xmlns:a16="http://schemas.microsoft.com/office/drawing/2014/main" val="1205463167"/>
                    </a:ext>
                  </a:extLst>
                </a:gridCol>
              </a:tblGrid>
              <a:tr h="370840">
                <a:tc>
                  <a:txBody>
                    <a:bodyPr/>
                    <a:lstStyle/>
                    <a:p>
                      <a:r>
                        <a:rPr lang="en-AU">
                          <a:solidFill>
                            <a:schemeClr val="tx1"/>
                          </a:solidFill>
                        </a:rPr>
                        <a:t>Consulted</a:t>
                      </a:r>
                    </a:p>
                  </a:txBody>
                  <a:tcPr>
                    <a:solidFill>
                      <a:srgbClr val="0099CC"/>
                    </a:solidFill>
                  </a:tcPr>
                </a:tc>
                <a:extLst>
                  <a:ext uri="{0D108BD9-81ED-4DB2-BD59-A6C34878D82A}">
                    <a16:rowId xmlns:a16="http://schemas.microsoft.com/office/drawing/2014/main" val="4101518234"/>
                  </a:ext>
                </a:extLst>
              </a:tr>
              <a:tr h="370840">
                <a:tc>
                  <a:txBody>
                    <a:bodyPr/>
                    <a:lstStyle/>
                    <a:p>
                      <a:r>
                        <a:rPr lang="en-AU"/>
                        <a:t>Assisting</a:t>
                      </a:r>
                    </a:p>
                  </a:txBody>
                  <a:tcPr>
                    <a:solidFill>
                      <a:schemeClr val="bg2">
                        <a:lumMod val="90000"/>
                      </a:schemeClr>
                    </a:solidFill>
                  </a:tcPr>
                </a:tc>
                <a:extLst>
                  <a:ext uri="{0D108BD9-81ED-4DB2-BD59-A6C34878D82A}">
                    <a16:rowId xmlns:a16="http://schemas.microsoft.com/office/drawing/2014/main" val="1919739981"/>
                  </a:ext>
                </a:extLst>
              </a:tr>
            </a:tbl>
          </a:graphicData>
        </a:graphic>
      </p:graphicFrame>
      <p:graphicFrame>
        <p:nvGraphicFramePr>
          <p:cNvPr id="20" name="Table 16">
            <a:extLst>
              <a:ext uri="{FF2B5EF4-FFF2-40B4-BE49-F238E27FC236}">
                <a16:creationId xmlns:a16="http://schemas.microsoft.com/office/drawing/2014/main" id="{400AA3BC-A7D7-45D7-81B0-B82EB3B8D141}"/>
              </a:ext>
            </a:extLst>
          </p:cNvPr>
          <p:cNvGraphicFramePr>
            <a:graphicFrameLocks noGrp="1"/>
          </p:cNvGraphicFramePr>
          <p:nvPr>
            <p:extLst>
              <p:ext uri="{D42A27DB-BD31-4B8C-83A1-F6EECF244321}">
                <p14:modId xmlns:p14="http://schemas.microsoft.com/office/powerpoint/2010/main" val="1225025960"/>
              </p:ext>
            </p:extLst>
          </p:nvPr>
        </p:nvGraphicFramePr>
        <p:xfrm>
          <a:off x="9023002" y="4525371"/>
          <a:ext cx="1969696" cy="741680"/>
        </p:xfrm>
        <a:graphic>
          <a:graphicData uri="http://schemas.openxmlformats.org/drawingml/2006/table">
            <a:tbl>
              <a:tblPr firstRow="1" bandRow="1">
                <a:tableStyleId>{5C22544A-7EE6-4342-B048-85BDC9FD1C3A}</a:tableStyleId>
              </a:tblPr>
              <a:tblGrid>
                <a:gridCol w="1969696">
                  <a:extLst>
                    <a:ext uri="{9D8B030D-6E8A-4147-A177-3AD203B41FA5}">
                      <a16:colId xmlns:a16="http://schemas.microsoft.com/office/drawing/2014/main" val="1205463167"/>
                    </a:ext>
                  </a:extLst>
                </a:gridCol>
              </a:tblGrid>
              <a:tr h="370840">
                <a:tc>
                  <a:txBody>
                    <a:bodyPr/>
                    <a:lstStyle/>
                    <a:p>
                      <a:r>
                        <a:rPr lang="en-AU">
                          <a:solidFill>
                            <a:schemeClr val="tx1"/>
                          </a:solidFill>
                        </a:rPr>
                        <a:t>Informed</a:t>
                      </a:r>
                    </a:p>
                  </a:txBody>
                  <a:tcPr>
                    <a:solidFill>
                      <a:srgbClr val="92D050"/>
                    </a:solidFill>
                  </a:tcPr>
                </a:tc>
                <a:extLst>
                  <a:ext uri="{0D108BD9-81ED-4DB2-BD59-A6C34878D82A}">
                    <a16:rowId xmlns:a16="http://schemas.microsoft.com/office/drawing/2014/main" val="4101518234"/>
                  </a:ext>
                </a:extLst>
              </a:tr>
              <a:tr h="370840">
                <a:tc>
                  <a:txBody>
                    <a:bodyPr/>
                    <a:lstStyle/>
                    <a:p>
                      <a:r>
                        <a:rPr lang="en-AU"/>
                        <a:t>Keeping Aware</a:t>
                      </a:r>
                    </a:p>
                  </a:txBody>
                  <a:tcPr>
                    <a:solidFill>
                      <a:schemeClr val="bg2">
                        <a:lumMod val="90000"/>
                      </a:schemeClr>
                    </a:solidFill>
                  </a:tcPr>
                </a:tc>
                <a:extLst>
                  <a:ext uri="{0D108BD9-81ED-4DB2-BD59-A6C34878D82A}">
                    <a16:rowId xmlns:a16="http://schemas.microsoft.com/office/drawing/2014/main" val="1919739981"/>
                  </a:ext>
                </a:extLst>
              </a:tr>
            </a:tbl>
          </a:graphicData>
        </a:graphic>
      </p:graphicFrame>
      <p:grpSp>
        <p:nvGrpSpPr>
          <p:cNvPr id="21" name="Group 20">
            <a:extLst>
              <a:ext uri="{FF2B5EF4-FFF2-40B4-BE49-F238E27FC236}">
                <a16:creationId xmlns:a16="http://schemas.microsoft.com/office/drawing/2014/main" id="{F93EA937-70E3-428B-9499-37C0C54C7040}"/>
              </a:ext>
            </a:extLst>
          </p:cNvPr>
          <p:cNvGrpSpPr/>
          <p:nvPr/>
        </p:nvGrpSpPr>
        <p:grpSpPr>
          <a:xfrm>
            <a:off x="1467850" y="2793663"/>
            <a:ext cx="1485589" cy="1270674"/>
            <a:chOff x="1467850" y="2793663"/>
            <a:chExt cx="1485589" cy="1270674"/>
          </a:xfrm>
        </p:grpSpPr>
        <p:sp>
          <p:nvSpPr>
            <p:cNvPr id="22" name="Oval 21">
              <a:extLst>
                <a:ext uri="{FF2B5EF4-FFF2-40B4-BE49-F238E27FC236}">
                  <a16:creationId xmlns:a16="http://schemas.microsoft.com/office/drawing/2014/main" id="{DFF28CF3-B2E4-4944-9276-8BCC42122B4F}"/>
                </a:ext>
              </a:extLst>
            </p:cNvPr>
            <p:cNvSpPr/>
            <p:nvPr/>
          </p:nvSpPr>
          <p:spPr>
            <a:xfrm>
              <a:off x="1467850" y="2793663"/>
              <a:ext cx="1485589" cy="127067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32615D6-C7B0-4330-8A4C-64F5705CC19E}"/>
                </a:ext>
              </a:extLst>
            </p:cNvPr>
            <p:cNvSpPr txBox="1"/>
            <p:nvPr/>
          </p:nvSpPr>
          <p:spPr>
            <a:xfrm>
              <a:off x="1959151" y="3086557"/>
              <a:ext cx="671033" cy="707886"/>
            </a:xfrm>
            <a:prstGeom prst="rect">
              <a:avLst/>
            </a:prstGeom>
            <a:noFill/>
            <a:ln>
              <a:solidFill>
                <a:srgbClr val="FF0000"/>
              </a:solidFill>
            </a:ln>
          </p:spPr>
          <p:txBody>
            <a:bodyPr wrap="square" rtlCol="0">
              <a:spAutoFit/>
            </a:bodyPr>
            <a:lstStyle/>
            <a:p>
              <a:r>
                <a:rPr lang="en-AU" sz="4000" b="1"/>
                <a:t>R</a:t>
              </a:r>
            </a:p>
          </p:txBody>
        </p:sp>
      </p:grpSp>
      <p:grpSp>
        <p:nvGrpSpPr>
          <p:cNvPr id="24" name="Group 23">
            <a:extLst>
              <a:ext uri="{FF2B5EF4-FFF2-40B4-BE49-F238E27FC236}">
                <a16:creationId xmlns:a16="http://schemas.microsoft.com/office/drawing/2014/main" id="{85216E01-77E4-4C25-8E64-9CECEC7930D8}"/>
              </a:ext>
            </a:extLst>
          </p:cNvPr>
          <p:cNvGrpSpPr/>
          <p:nvPr/>
        </p:nvGrpSpPr>
        <p:grpSpPr>
          <a:xfrm>
            <a:off x="3880057" y="2809069"/>
            <a:ext cx="1485589" cy="1270674"/>
            <a:chOff x="3880057" y="2809069"/>
            <a:chExt cx="1485589" cy="1270674"/>
          </a:xfrm>
        </p:grpSpPr>
        <p:sp>
          <p:nvSpPr>
            <p:cNvPr id="25" name="Oval 24">
              <a:extLst>
                <a:ext uri="{FF2B5EF4-FFF2-40B4-BE49-F238E27FC236}">
                  <a16:creationId xmlns:a16="http://schemas.microsoft.com/office/drawing/2014/main" id="{033D04C6-0519-43D3-89D2-D9086D6197BA}"/>
                </a:ext>
              </a:extLst>
            </p:cNvPr>
            <p:cNvSpPr/>
            <p:nvPr/>
          </p:nvSpPr>
          <p:spPr>
            <a:xfrm>
              <a:off x="3880057" y="2809069"/>
              <a:ext cx="1485589" cy="1270674"/>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35B18803-6658-45C8-9A1B-C1D59D22A8EF}"/>
                </a:ext>
              </a:extLst>
            </p:cNvPr>
            <p:cNvSpPr txBox="1"/>
            <p:nvPr/>
          </p:nvSpPr>
          <p:spPr>
            <a:xfrm>
              <a:off x="4371358" y="3101963"/>
              <a:ext cx="671033" cy="707886"/>
            </a:xfrm>
            <a:prstGeom prst="rect">
              <a:avLst/>
            </a:prstGeom>
            <a:solidFill>
              <a:srgbClr val="FFC000"/>
            </a:solidFill>
            <a:ln>
              <a:solidFill>
                <a:srgbClr val="FFC000"/>
              </a:solidFill>
            </a:ln>
          </p:spPr>
          <p:txBody>
            <a:bodyPr wrap="square" rtlCol="0">
              <a:spAutoFit/>
            </a:bodyPr>
            <a:lstStyle/>
            <a:p>
              <a:r>
                <a:rPr lang="en-AU" sz="4000" b="1"/>
                <a:t>A</a:t>
              </a:r>
            </a:p>
          </p:txBody>
        </p:sp>
      </p:grpSp>
      <p:grpSp>
        <p:nvGrpSpPr>
          <p:cNvPr id="27" name="Group 26">
            <a:extLst>
              <a:ext uri="{FF2B5EF4-FFF2-40B4-BE49-F238E27FC236}">
                <a16:creationId xmlns:a16="http://schemas.microsoft.com/office/drawing/2014/main" id="{67B04857-858E-4A3F-B0F0-3BE7DAC29D42}"/>
              </a:ext>
            </a:extLst>
          </p:cNvPr>
          <p:cNvGrpSpPr/>
          <p:nvPr/>
        </p:nvGrpSpPr>
        <p:grpSpPr>
          <a:xfrm>
            <a:off x="6488131" y="2793663"/>
            <a:ext cx="1485589" cy="1270674"/>
            <a:chOff x="6488131" y="2793663"/>
            <a:chExt cx="1485589" cy="1270674"/>
          </a:xfrm>
        </p:grpSpPr>
        <p:sp>
          <p:nvSpPr>
            <p:cNvPr id="28" name="Oval 27">
              <a:extLst>
                <a:ext uri="{FF2B5EF4-FFF2-40B4-BE49-F238E27FC236}">
                  <a16:creationId xmlns:a16="http://schemas.microsoft.com/office/drawing/2014/main" id="{E2DBD482-78D6-4E35-9B54-270DCE4414F5}"/>
                </a:ext>
              </a:extLst>
            </p:cNvPr>
            <p:cNvSpPr/>
            <p:nvPr/>
          </p:nvSpPr>
          <p:spPr>
            <a:xfrm>
              <a:off x="6488131" y="2793663"/>
              <a:ext cx="1485589" cy="1270674"/>
            </a:xfrm>
            <a:prstGeom prst="ellipse">
              <a:avLst/>
            </a:prstGeom>
            <a:solidFill>
              <a:srgbClr val="0099CC"/>
            </a:solidFill>
            <a:ln>
              <a:solidFill>
                <a:srgbClr val="009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FC22A76C-6EF0-427C-B40D-C6BA85CE34FC}"/>
                </a:ext>
              </a:extLst>
            </p:cNvPr>
            <p:cNvSpPr txBox="1"/>
            <p:nvPr/>
          </p:nvSpPr>
          <p:spPr>
            <a:xfrm>
              <a:off x="6979432" y="3086557"/>
              <a:ext cx="671033" cy="707886"/>
            </a:xfrm>
            <a:prstGeom prst="rect">
              <a:avLst/>
            </a:prstGeom>
            <a:solidFill>
              <a:srgbClr val="0099CC"/>
            </a:solidFill>
            <a:ln>
              <a:solidFill>
                <a:srgbClr val="0099CC"/>
              </a:solidFill>
            </a:ln>
          </p:spPr>
          <p:txBody>
            <a:bodyPr wrap="square" rtlCol="0">
              <a:spAutoFit/>
            </a:bodyPr>
            <a:lstStyle/>
            <a:p>
              <a:r>
                <a:rPr lang="en-AU" sz="4000" b="1"/>
                <a:t>C</a:t>
              </a:r>
            </a:p>
          </p:txBody>
        </p:sp>
      </p:grpSp>
      <p:grpSp>
        <p:nvGrpSpPr>
          <p:cNvPr id="30" name="Group 29">
            <a:extLst>
              <a:ext uri="{FF2B5EF4-FFF2-40B4-BE49-F238E27FC236}">
                <a16:creationId xmlns:a16="http://schemas.microsoft.com/office/drawing/2014/main" id="{0B9FF94A-D105-4C7A-8A58-0F0022D4A43F}"/>
              </a:ext>
            </a:extLst>
          </p:cNvPr>
          <p:cNvGrpSpPr/>
          <p:nvPr/>
        </p:nvGrpSpPr>
        <p:grpSpPr>
          <a:xfrm>
            <a:off x="8989461" y="2805163"/>
            <a:ext cx="1485589" cy="1270674"/>
            <a:chOff x="8989461" y="2805163"/>
            <a:chExt cx="1485589" cy="1270674"/>
          </a:xfrm>
        </p:grpSpPr>
        <p:sp>
          <p:nvSpPr>
            <p:cNvPr id="31" name="Oval 30">
              <a:extLst>
                <a:ext uri="{FF2B5EF4-FFF2-40B4-BE49-F238E27FC236}">
                  <a16:creationId xmlns:a16="http://schemas.microsoft.com/office/drawing/2014/main" id="{9E9A4866-E42C-4408-8AA8-E78F68FD72A0}"/>
                </a:ext>
              </a:extLst>
            </p:cNvPr>
            <p:cNvSpPr/>
            <p:nvPr/>
          </p:nvSpPr>
          <p:spPr>
            <a:xfrm>
              <a:off x="8989461" y="2805163"/>
              <a:ext cx="1485589" cy="1270674"/>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TextBox 31">
              <a:extLst>
                <a:ext uri="{FF2B5EF4-FFF2-40B4-BE49-F238E27FC236}">
                  <a16:creationId xmlns:a16="http://schemas.microsoft.com/office/drawing/2014/main" id="{0EEF161A-ECB5-4247-9E32-D69783B73470}"/>
                </a:ext>
              </a:extLst>
            </p:cNvPr>
            <p:cNvSpPr txBox="1"/>
            <p:nvPr/>
          </p:nvSpPr>
          <p:spPr>
            <a:xfrm>
              <a:off x="9604749" y="3101963"/>
              <a:ext cx="671033" cy="707886"/>
            </a:xfrm>
            <a:prstGeom prst="rect">
              <a:avLst/>
            </a:prstGeom>
            <a:noFill/>
          </p:spPr>
          <p:txBody>
            <a:bodyPr wrap="square" rtlCol="0">
              <a:spAutoFit/>
            </a:bodyPr>
            <a:lstStyle/>
            <a:p>
              <a:r>
                <a:rPr lang="en-AU" sz="4000" b="1"/>
                <a:t>I</a:t>
              </a:r>
            </a:p>
          </p:txBody>
        </p:sp>
      </p:grpSp>
      <p:sp>
        <p:nvSpPr>
          <p:cNvPr id="2" name="TextBox 1">
            <a:extLst>
              <a:ext uri="{FF2B5EF4-FFF2-40B4-BE49-F238E27FC236}">
                <a16:creationId xmlns:a16="http://schemas.microsoft.com/office/drawing/2014/main" id="{0C57A122-0176-40EC-758E-D9C4B8063120}"/>
              </a:ext>
            </a:extLst>
          </p:cNvPr>
          <p:cNvSpPr txBox="1"/>
          <p:nvPr/>
        </p:nvSpPr>
        <p:spPr>
          <a:xfrm>
            <a:off x="454325" y="6579079"/>
            <a:ext cx="47560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3"/>
              </a:rPr>
              <a:t>https://en.wikipedia.org/wiki/Responsibility_assignment_matrix</a:t>
            </a:r>
            <a:r>
              <a:rPr lang="en-US" sz="1200"/>
              <a:t> </a:t>
            </a:r>
          </a:p>
        </p:txBody>
      </p:sp>
    </p:spTree>
    <p:extLst>
      <p:ext uri="{BB962C8B-B14F-4D97-AF65-F5344CB8AC3E}">
        <p14:creationId xmlns:p14="http://schemas.microsoft.com/office/powerpoint/2010/main" val="934930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AA1CA5-2F28-4C1D-BEC9-3A7CD982F8B3}"/>
              </a:ext>
            </a:extLst>
          </p:cNvPr>
          <p:cNvSpPr>
            <a:spLocks noGrp="1"/>
          </p:cNvSpPr>
          <p:nvPr>
            <p:ph type="title"/>
          </p:nvPr>
        </p:nvSpPr>
        <p:spPr/>
        <p:txBody>
          <a:bodyPr/>
          <a:lstStyle/>
          <a:p>
            <a:r>
              <a:rPr lang="en-AU"/>
              <a:t>RACI cont.</a:t>
            </a:r>
          </a:p>
        </p:txBody>
      </p:sp>
      <p:sp>
        <p:nvSpPr>
          <p:cNvPr id="4" name="TextBox 3">
            <a:extLst>
              <a:ext uri="{FF2B5EF4-FFF2-40B4-BE49-F238E27FC236}">
                <a16:creationId xmlns:a16="http://schemas.microsoft.com/office/drawing/2014/main" id="{37EBAC40-1DD1-43B0-B48C-9C7331B1C20A}"/>
              </a:ext>
            </a:extLst>
          </p:cNvPr>
          <p:cNvSpPr txBox="1"/>
          <p:nvPr/>
        </p:nvSpPr>
        <p:spPr>
          <a:xfrm>
            <a:off x="240631" y="1540043"/>
            <a:ext cx="3224464" cy="368967"/>
          </a:xfrm>
          <a:prstGeom prst="rect">
            <a:avLst/>
          </a:prstGeom>
          <a:noFill/>
        </p:spPr>
        <p:txBody>
          <a:bodyPr wrap="square" rtlCol="0">
            <a:spAutoFit/>
          </a:bodyPr>
          <a:lstStyle/>
          <a:p>
            <a:r>
              <a:rPr lang="en-AU"/>
              <a:t>An example of a RACI Model </a:t>
            </a:r>
          </a:p>
        </p:txBody>
      </p:sp>
      <p:graphicFrame>
        <p:nvGraphicFramePr>
          <p:cNvPr id="7" name="Table 4">
            <a:extLst>
              <a:ext uri="{FF2B5EF4-FFF2-40B4-BE49-F238E27FC236}">
                <a16:creationId xmlns:a16="http://schemas.microsoft.com/office/drawing/2014/main" id="{D036E507-D4F8-4E25-BB53-B838C6A13FFF}"/>
              </a:ext>
            </a:extLst>
          </p:cNvPr>
          <p:cNvGraphicFramePr>
            <a:graphicFrameLocks noGrp="1"/>
          </p:cNvGraphicFramePr>
          <p:nvPr>
            <p:extLst>
              <p:ext uri="{D42A27DB-BD31-4B8C-83A1-F6EECF244321}">
                <p14:modId xmlns:p14="http://schemas.microsoft.com/office/powerpoint/2010/main" val="3019060104"/>
              </p:ext>
            </p:extLst>
          </p:nvPr>
        </p:nvGraphicFramePr>
        <p:xfrm>
          <a:off x="2032000" y="2636987"/>
          <a:ext cx="8128000" cy="32359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700324122"/>
                    </a:ext>
                  </a:extLst>
                </a:gridCol>
                <a:gridCol w="1625600">
                  <a:extLst>
                    <a:ext uri="{9D8B030D-6E8A-4147-A177-3AD203B41FA5}">
                      <a16:colId xmlns:a16="http://schemas.microsoft.com/office/drawing/2014/main" val="198251037"/>
                    </a:ext>
                  </a:extLst>
                </a:gridCol>
                <a:gridCol w="1625600">
                  <a:extLst>
                    <a:ext uri="{9D8B030D-6E8A-4147-A177-3AD203B41FA5}">
                      <a16:colId xmlns:a16="http://schemas.microsoft.com/office/drawing/2014/main" val="320660463"/>
                    </a:ext>
                  </a:extLst>
                </a:gridCol>
                <a:gridCol w="1625600">
                  <a:extLst>
                    <a:ext uri="{9D8B030D-6E8A-4147-A177-3AD203B41FA5}">
                      <a16:colId xmlns:a16="http://schemas.microsoft.com/office/drawing/2014/main" val="3415289414"/>
                    </a:ext>
                  </a:extLst>
                </a:gridCol>
                <a:gridCol w="1625600">
                  <a:extLst>
                    <a:ext uri="{9D8B030D-6E8A-4147-A177-3AD203B41FA5}">
                      <a16:colId xmlns:a16="http://schemas.microsoft.com/office/drawing/2014/main" val="778574426"/>
                    </a:ext>
                  </a:extLst>
                </a:gridCol>
              </a:tblGrid>
              <a:tr h="370840">
                <a:tc>
                  <a:txBody>
                    <a:bodyPr/>
                    <a:lstStyle/>
                    <a:p>
                      <a:r>
                        <a:rPr lang="en-AU"/>
                        <a:t>Project</a:t>
                      </a:r>
                    </a:p>
                    <a:p>
                      <a:r>
                        <a:rPr lang="en-AU"/>
                        <a:t>Activity</a:t>
                      </a:r>
                    </a:p>
                  </a:txBody>
                  <a:tcPr/>
                </a:tc>
                <a:tc>
                  <a:txBody>
                    <a:bodyPr/>
                    <a:lstStyle/>
                    <a:p>
                      <a:pPr algn="ctr">
                        <a:lnSpc>
                          <a:spcPct val="150000"/>
                        </a:lnSpc>
                      </a:pPr>
                      <a:r>
                        <a:rPr lang="en-AU"/>
                        <a:t>Role A</a:t>
                      </a:r>
                    </a:p>
                  </a:txBody>
                  <a:tcPr>
                    <a:solidFill>
                      <a:srgbClr val="0099CC"/>
                    </a:solidFill>
                  </a:tcPr>
                </a:tc>
                <a:tc>
                  <a:txBody>
                    <a:bodyPr/>
                    <a:lstStyle/>
                    <a:p>
                      <a:pPr algn="ctr">
                        <a:lnSpc>
                          <a:spcPct val="150000"/>
                        </a:lnSpc>
                      </a:pPr>
                      <a:r>
                        <a:rPr lang="en-AU"/>
                        <a:t>Role B</a:t>
                      </a:r>
                    </a:p>
                  </a:txBody>
                  <a:tcPr>
                    <a:solidFill>
                      <a:schemeClr val="accent6">
                        <a:lumMod val="60000"/>
                        <a:lumOff val="40000"/>
                      </a:schemeClr>
                    </a:solidFill>
                  </a:tcPr>
                </a:tc>
                <a:tc>
                  <a:txBody>
                    <a:bodyPr/>
                    <a:lstStyle/>
                    <a:p>
                      <a:pPr algn="ctr">
                        <a:lnSpc>
                          <a:spcPct val="150000"/>
                        </a:lnSpc>
                      </a:pPr>
                      <a:r>
                        <a:rPr lang="en-AU"/>
                        <a:t>Role C</a:t>
                      </a:r>
                    </a:p>
                  </a:txBody>
                  <a:tcPr>
                    <a:solidFill>
                      <a:schemeClr val="accent2">
                        <a:lumMod val="60000"/>
                        <a:lumOff val="40000"/>
                      </a:schemeClr>
                    </a:solidFill>
                  </a:tcPr>
                </a:tc>
                <a:tc>
                  <a:txBody>
                    <a:bodyPr/>
                    <a:lstStyle/>
                    <a:p>
                      <a:pPr algn="ctr">
                        <a:lnSpc>
                          <a:spcPct val="150000"/>
                        </a:lnSpc>
                      </a:pPr>
                      <a:r>
                        <a:rPr lang="en-AU"/>
                        <a:t>Role D</a:t>
                      </a:r>
                    </a:p>
                  </a:txBody>
                  <a:tcPr>
                    <a:solidFill>
                      <a:schemeClr val="bg2">
                        <a:lumMod val="75000"/>
                      </a:schemeClr>
                    </a:solidFill>
                  </a:tcPr>
                </a:tc>
                <a:extLst>
                  <a:ext uri="{0D108BD9-81ED-4DB2-BD59-A6C34878D82A}">
                    <a16:rowId xmlns:a16="http://schemas.microsoft.com/office/drawing/2014/main" val="3785202308"/>
                  </a:ext>
                </a:extLst>
              </a:tr>
              <a:tr h="370840">
                <a:tc>
                  <a:txBody>
                    <a:bodyPr/>
                    <a:lstStyle/>
                    <a:p>
                      <a:r>
                        <a:rPr lang="en-AU"/>
                        <a:t>Task 1</a:t>
                      </a:r>
                    </a:p>
                  </a:txBody>
                  <a:tcPr/>
                </a:tc>
                <a:tc>
                  <a:txBody>
                    <a:bodyPr/>
                    <a:lstStyle/>
                    <a:p>
                      <a:pPr algn="ctr"/>
                      <a:r>
                        <a:rPr lang="en-AU"/>
                        <a:t>C</a:t>
                      </a:r>
                    </a:p>
                  </a:txBody>
                  <a:tcPr>
                    <a:noFill/>
                  </a:tcPr>
                </a:tc>
                <a:tc>
                  <a:txBody>
                    <a:bodyPr/>
                    <a:lstStyle/>
                    <a:p>
                      <a:pPr algn="ctr"/>
                      <a:r>
                        <a:rPr lang="en-AU"/>
                        <a:t>I</a:t>
                      </a:r>
                    </a:p>
                  </a:txBody>
                  <a:tcPr>
                    <a:noFill/>
                  </a:tcPr>
                </a:tc>
                <a:tc>
                  <a:txBody>
                    <a:bodyPr/>
                    <a:lstStyle/>
                    <a:p>
                      <a:pPr algn="ctr"/>
                      <a:r>
                        <a:rPr lang="en-AU"/>
                        <a:t>R</a:t>
                      </a:r>
                    </a:p>
                  </a:txBody>
                  <a:tcPr>
                    <a:noFill/>
                  </a:tcPr>
                </a:tc>
                <a:tc>
                  <a:txBody>
                    <a:bodyPr/>
                    <a:lstStyle/>
                    <a:p>
                      <a:pPr algn="ctr"/>
                      <a:r>
                        <a:rPr lang="en-AU"/>
                        <a:t>A</a:t>
                      </a:r>
                    </a:p>
                  </a:txBody>
                  <a:tcPr>
                    <a:noFill/>
                  </a:tcPr>
                </a:tc>
                <a:extLst>
                  <a:ext uri="{0D108BD9-81ED-4DB2-BD59-A6C34878D82A}">
                    <a16:rowId xmlns:a16="http://schemas.microsoft.com/office/drawing/2014/main" val="1591141401"/>
                  </a:ext>
                </a:extLst>
              </a:tr>
              <a:tr h="370840">
                <a:tc>
                  <a:txBody>
                    <a:bodyPr/>
                    <a:lstStyle/>
                    <a:p>
                      <a:r>
                        <a:rPr lang="en-AU"/>
                        <a:t>Task 2</a:t>
                      </a:r>
                    </a:p>
                  </a:txBody>
                  <a:tcPr/>
                </a:tc>
                <a:tc>
                  <a:txBody>
                    <a:bodyPr/>
                    <a:lstStyle/>
                    <a:p>
                      <a:pPr algn="ctr"/>
                      <a:r>
                        <a:rPr lang="en-AU"/>
                        <a:t>A</a:t>
                      </a:r>
                    </a:p>
                  </a:txBody>
                  <a:tcPr>
                    <a:noFill/>
                  </a:tcPr>
                </a:tc>
                <a:tc>
                  <a:txBody>
                    <a:bodyPr/>
                    <a:lstStyle/>
                    <a:p>
                      <a:pPr algn="ctr"/>
                      <a:r>
                        <a:rPr lang="en-AU"/>
                        <a:t>I</a:t>
                      </a:r>
                    </a:p>
                  </a:txBody>
                  <a:tcPr>
                    <a:noFill/>
                  </a:tcPr>
                </a:tc>
                <a:tc>
                  <a:txBody>
                    <a:bodyPr/>
                    <a:lstStyle/>
                    <a:p>
                      <a:pPr algn="ctr"/>
                      <a:r>
                        <a:rPr lang="en-AU"/>
                        <a:t>R</a:t>
                      </a:r>
                    </a:p>
                  </a:txBody>
                  <a:tcPr>
                    <a:noFill/>
                  </a:tcPr>
                </a:tc>
                <a:tc>
                  <a:txBody>
                    <a:bodyPr/>
                    <a:lstStyle/>
                    <a:p>
                      <a:pPr algn="ctr"/>
                      <a:r>
                        <a:rPr lang="en-AU"/>
                        <a:t>I</a:t>
                      </a:r>
                    </a:p>
                  </a:txBody>
                  <a:tcPr>
                    <a:noFill/>
                  </a:tcPr>
                </a:tc>
                <a:extLst>
                  <a:ext uri="{0D108BD9-81ED-4DB2-BD59-A6C34878D82A}">
                    <a16:rowId xmlns:a16="http://schemas.microsoft.com/office/drawing/2014/main" val="2673281793"/>
                  </a:ext>
                </a:extLst>
              </a:tr>
              <a:tr h="370840">
                <a:tc>
                  <a:txBody>
                    <a:bodyPr/>
                    <a:lstStyle/>
                    <a:p>
                      <a:r>
                        <a:rPr lang="en-AU"/>
                        <a:t>Task 3</a:t>
                      </a:r>
                    </a:p>
                  </a:txBody>
                  <a:tcPr/>
                </a:tc>
                <a:tc>
                  <a:txBody>
                    <a:bodyPr/>
                    <a:lstStyle/>
                    <a:p>
                      <a:pPr algn="ctr"/>
                      <a:endParaRPr lang="en-AU"/>
                    </a:p>
                  </a:txBody>
                  <a:tcPr>
                    <a:noFill/>
                  </a:tcPr>
                </a:tc>
                <a:tc>
                  <a:txBody>
                    <a:bodyPr/>
                    <a:lstStyle/>
                    <a:p>
                      <a:pPr algn="ctr"/>
                      <a:r>
                        <a:rPr lang="en-AU"/>
                        <a:t>A</a:t>
                      </a:r>
                    </a:p>
                  </a:txBody>
                  <a:tcPr>
                    <a:noFill/>
                  </a:tcPr>
                </a:tc>
                <a:tc>
                  <a:txBody>
                    <a:bodyPr/>
                    <a:lstStyle/>
                    <a:p>
                      <a:pPr algn="ctr"/>
                      <a:r>
                        <a:rPr lang="en-AU"/>
                        <a:t>R</a:t>
                      </a:r>
                    </a:p>
                  </a:txBody>
                  <a:tcPr>
                    <a:noFill/>
                  </a:tcPr>
                </a:tc>
                <a:tc>
                  <a:txBody>
                    <a:bodyPr/>
                    <a:lstStyle/>
                    <a:p>
                      <a:pPr algn="ctr"/>
                      <a:r>
                        <a:rPr lang="en-AU"/>
                        <a:t>I</a:t>
                      </a:r>
                    </a:p>
                  </a:txBody>
                  <a:tcPr>
                    <a:noFill/>
                  </a:tcPr>
                </a:tc>
                <a:extLst>
                  <a:ext uri="{0D108BD9-81ED-4DB2-BD59-A6C34878D82A}">
                    <a16:rowId xmlns:a16="http://schemas.microsoft.com/office/drawing/2014/main" val="585991353"/>
                  </a:ext>
                </a:extLst>
              </a:tr>
              <a:tr h="370840">
                <a:tc>
                  <a:txBody>
                    <a:bodyPr/>
                    <a:lstStyle/>
                    <a:p>
                      <a:r>
                        <a:rPr lang="en-AU"/>
                        <a:t>Task 4</a:t>
                      </a:r>
                    </a:p>
                  </a:txBody>
                  <a:tcPr/>
                </a:tc>
                <a:tc>
                  <a:txBody>
                    <a:bodyPr/>
                    <a:lstStyle/>
                    <a:p>
                      <a:pPr algn="ctr"/>
                      <a:r>
                        <a:rPr lang="en-AU"/>
                        <a:t>R</a:t>
                      </a:r>
                    </a:p>
                  </a:txBody>
                  <a:tcPr>
                    <a:noFill/>
                  </a:tcPr>
                </a:tc>
                <a:tc>
                  <a:txBody>
                    <a:bodyPr/>
                    <a:lstStyle/>
                    <a:p>
                      <a:pPr algn="ctr"/>
                      <a:r>
                        <a:rPr lang="en-AU"/>
                        <a:t>A</a:t>
                      </a:r>
                    </a:p>
                  </a:txBody>
                  <a:tcPr>
                    <a:noFill/>
                  </a:tcPr>
                </a:tc>
                <a:tc>
                  <a:txBody>
                    <a:bodyPr/>
                    <a:lstStyle/>
                    <a:p>
                      <a:pPr algn="ctr"/>
                      <a:r>
                        <a:rPr lang="en-AU"/>
                        <a:t>I</a:t>
                      </a:r>
                    </a:p>
                  </a:txBody>
                  <a:tcPr>
                    <a:noFill/>
                  </a:tcPr>
                </a:tc>
                <a:tc>
                  <a:txBody>
                    <a:bodyPr/>
                    <a:lstStyle/>
                    <a:p>
                      <a:pPr algn="ctr"/>
                      <a:r>
                        <a:rPr lang="en-AU"/>
                        <a:t>C</a:t>
                      </a:r>
                    </a:p>
                  </a:txBody>
                  <a:tcPr>
                    <a:noFill/>
                  </a:tcPr>
                </a:tc>
                <a:extLst>
                  <a:ext uri="{0D108BD9-81ED-4DB2-BD59-A6C34878D82A}">
                    <a16:rowId xmlns:a16="http://schemas.microsoft.com/office/drawing/2014/main" val="794078468"/>
                  </a:ext>
                </a:extLst>
              </a:tr>
              <a:tr h="370840">
                <a:tc>
                  <a:txBody>
                    <a:bodyPr/>
                    <a:lstStyle/>
                    <a:p>
                      <a:r>
                        <a:rPr lang="en-AU"/>
                        <a:t>Task 5</a:t>
                      </a:r>
                    </a:p>
                  </a:txBody>
                  <a:tcPr/>
                </a:tc>
                <a:tc>
                  <a:txBody>
                    <a:bodyPr/>
                    <a:lstStyle/>
                    <a:p>
                      <a:pPr algn="ctr"/>
                      <a:r>
                        <a:rPr lang="en-AU"/>
                        <a:t>A</a:t>
                      </a:r>
                    </a:p>
                  </a:txBody>
                  <a:tcPr>
                    <a:noFill/>
                  </a:tcPr>
                </a:tc>
                <a:tc>
                  <a:txBody>
                    <a:bodyPr/>
                    <a:lstStyle/>
                    <a:p>
                      <a:pPr algn="ctr"/>
                      <a:endParaRPr lang="en-AU"/>
                    </a:p>
                  </a:txBody>
                  <a:tcPr>
                    <a:noFill/>
                  </a:tcPr>
                </a:tc>
                <a:tc>
                  <a:txBody>
                    <a:bodyPr/>
                    <a:lstStyle/>
                    <a:p>
                      <a:pPr algn="ctr"/>
                      <a:endParaRPr lang="en-AU"/>
                    </a:p>
                  </a:txBody>
                  <a:tcPr>
                    <a:noFill/>
                  </a:tcPr>
                </a:tc>
                <a:tc>
                  <a:txBody>
                    <a:bodyPr/>
                    <a:lstStyle/>
                    <a:p>
                      <a:pPr algn="ctr"/>
                      <a:r>
                        <a:rPr lang="en-AU"/>
                        <a:t>C</a:t>
                      </a:r>
                    </a:p>
                  </a:txBody>
                  <a:tcPr>
                    <a:noFill/>
                  </a:tcPr>
                </a:tc>
                <a:extLst>
                  <a:ext uri="{0D108BD9-81ED-4DB2-BD59-A6C34878D82A}">
                    <a16:rowId xmlns:a16="http://schemas.microsoft.com/office/drawing/2014/main" val="3141201405"/>
                  </a:ext>
                </a:extLst>
              </a:tr>
              <a:tr h="370840">
                <a:tc>
                  <a:txBody>
                    <a:bodyPr/>
                    <a:lstStyle/>
                    <a:p>
                      <a:r>
                        <a:rPr lang="en-AU"/>
                        <a:t>Task 6</a:t>
                      </a:r>
                    </a:p>
                  </a:txBody>
                  <a:tcPr/>
                </a:tc>
                <a:tc>
                  <a:txBody>
                    <a:bodyPr/>
                    <a:lstStyle/>
                    <a:p>
                      <a:pPr algn="ctr"/>
                      <a:endParaRPr lang="en-AU"/>
                    </a:p>
                  </a:txBody>
                  <a:tcPr>
                    <a:noFill/>
                  </a:tcPr>
                </a:tc>
                <a:tc>
                  <a:txBody>
                    <a:bodyPr/>
                    <a:lstStyle/>
                    <a:p>
                      <a:pPr algn="ctr"/>
                      <a:endParaRPr lang="en-AU"/>
                    </a:p>
                  </a:txBody>
                  <a:tcPr>
                    <a:noFill/>
                  </a:tcPr>
                </a:tc>
                <a:tc>
                  <a:txBody>
                    <a:bodyPr/>
                    <a:lstStyle/>
                    <a:p>
                      <a:pPr algn="ctr"/>
                      <a:r>
                        <a:rPr lang="en-AU"/>
                        <a:t>A</a:t>
                      </a:r>
                    </a:p>
                  </a:txBody>
                  <a:tcPr>
                    <a:noFill/>
                  </a:tcPr>
                </a:tc>
                <a:tc>
                  <a:txBody>
                    <a:bodyPr/>
                    <a:lstStyle/>
                    <a:p>
                      <a:pPr algn="ctr"/>
                      <a:r>
                        <a:rPr lang="en-AU"/>
                        <a:t>R</a:t>
                      </a:r>
                    </a:p>
                  </a:txBody>
                  <a:tcPr>
                    <a:noFill/>
                  </a:tcPr>
                </a:tc>
                <a:extLst>
                  <a:ext uri="{0D108BD9-81ED-4DB2-BD59-A6C34878D82A}">
                    <a16:rowId xmlns:a16="http://schemas.microsoft.com/office/drawing/2014/main" val="562577644"/>
                  </a:ext>
                </a:extLst>
              </a:tr>
              <a:tr h="370840">
                <a:tc>
                  <a:txBody>
                    <a:bodyPr/>
                    <a:lstStyle/>
                    <a:p>
                      <a:r>
                        <a:rPr lang="en-AU"/>
                        <a:t>Task 7</a:t>
                      </a:r>
                    </a:p>
                  </a:txBody>
                  <a:tcPr/>
                </a:tc>
                <a:tc>
                  <a:txBody>
                    <a:bodyPr/>
                    <a:lstStyle/>
                    <a:p>
                      <a:pPr algn="ctr"/>
                      <a:r>
                        <a:rPr lang="en-AU"/>
                        <a:t>C</a:t>
                      </a:r>
                    </a:p>
                  </a:txBody>
                  <a:tcPr>
                    <a:noFill/>
                  </a:tcPr>
                </a:tc>
                <a:tc>
                  <a:txBody>
                    <a:bodyPr/>
                    <a:lstStyle/>
                    <a:p>
                      <a:pPr algn="ctr"/>
                      <a:r>
                        <a:rPr lang="en-AU"/>
                        <a:t>R</a:t>
                      </a:r>
                    </a:p>
                  </a:txBody>
                  <a:tcPr>
                    <a:noFill/>
                  </a:tcPr>
                </a:tc>
                <a:tc>
                  <a:txBody>
                    <a:bodyPr/>
                    <a:lstStyle/>
                    <a:p>
                      <a:pPr algn="ctr"/>
                      <a:r>
                        <a:rPr lang="en-AU"/>
                        <a:t>C</a:t>
                      </a:r>
                    </a:p>
                  </a:txBody>
                  <a:tcPr>
                    <a:noFill/>
                  </a:tcPr>
                </a:tc>
                <a:tc>
                  <a:txBody>
                    <a:bodyPr/>
                    <a:lstStyle/>
                    <a:p>
                      <a:pPr algn="ctr"/>
                      <a:r>
                        <a:rPr lang="en-AU"/>
                        <a:t>R</a:t>
                      </a:r>
                    </a:p>
                  </a:txBody>
                  <a:tcPr>
                    <a:noFill/>
                  </a:tcPr>
                </a:tc>
                <a:extLst>
                  <a:ext uri="{0D108BD9-81ED-4DB2-BD59-A6C34878D82A}">
                    <a16:rowId xmlns:a16="http://schemas.microsoft.com/office/drawing/2014/main" val="1635096909"/>
                  </a:ext>
                </a:extLst>
              </a:tr>
            </a:tbl>
          </a:graphicData>
        </a:graphic>
      </p:graphicFrame>
      <p:pic>
        <p:nvPicPr>
          <p:cNvPr id="8" name="Graphic 7" descr="User with solid fill">
            <a:extLst>
              <a:ext uri="{FF2B5EF4-FFF2-40B4-BE49-F238E27FC236}">
                <a16:creationId xmlns:a16="http://schemas.microsoft.com/office/drawing/2014/main" id="{2B234003-C75F-43F1-B9FF-D73229DDC7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1450" y="1722587"/>
            <a:ext cx="914400" cy="914400"/>
          </a:xfrm>
          <a:prstGeom prst="rect">
            <a:avLst/>
          </a:prstGeom>
        </p:spPr>
      </p:pic>
      <p:pic>
        <p:nvPicPr>
          <p:cNvPr id="9" name="Graphic 8" descr="User with solid fill">
            <a:extLst>
              <a:ext uri="{FF2B5EF4-FFF2-40B4-BE49-F238E27FC236}">
                <a16:creationId xmlns:a16="http://schemas.microsoft.com/office/drawing/2014/main" id="{CCB671EB-6FCE-4C38-BCC1-D501A025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1704974"/>
            <a:ext cx="914400" cy="914400"/>
          </a:xfrm>
          <a:prstGeom prst="rect">
            <a:avLst/>
          </a:prstGeom>
        </p:spPr>
      </p:pic>
      <p:pic>
        <p:nvPicPr>
          <p:cNvPr id="10" name="Graphic 9" descr="User with solid fill">
            <a:extLst>
              <a:ext uri="{FF2B5EF4-FFF2-40B4-BE49-F238E27FC236}">
                <a16:creationId xmlns:a16="http://schemas.microsoft.com/office/drawing/2014/main" id="{5D336857-1548-426B-AC36-3C27A07DFC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96150" y="1704974"/>
            <a:ext cx="914400" cy="914400"/>
          </a:xfrm>
          <a:prstGeom prst="rect">
            <a:avLst/>
          </a:prstGeom>
        </p:spPr>
      </p:pic>
      <p:pic>
        <p:nvPicPr>
          <p:cNvPr id="11" name="Graphic 10" descr="User with solid fill">
            <a:extLst>
              <a:ext uri="{FF2B5EF4-FFF2-40B4-BE49-F238E27FC236}">
                <a16:creationId xmlns:a16="http://schemas.microsoft.com/office/drawing/2014/main" id="{918376FA-9670-4DBB-8F1E-D79ED150E4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53500" y="1722587"/>
            <a:ext cx="914400" cy="914400"/>
          </a:xfrm>
          <a:prstGeom prst="rect">
            <a:avLst/>
          </a:prstGeom>
        </p:spPr>
      </p:pic>
    </p:spTree>
    <p:extLst>
      <p:ext uri="{BB962C8B-B14F-4D97-AF65-F5344CB8AC3E}">
        <p14:creationId xmlns:p14="http://schemas.microsoft.com/office/powerpoint/2010/main" val="3673369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7717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0699A4-7B69-4D74-81A7-EFB43D161724}"/>
              </a:ext>
            </a:extLst>
          </p:cNvPr>
          <p:cNvSpPr>
            <a:spLocks noGrp="1"/>
          </p:cNvSpPr>
          <p:nvPr>
            <p:ph type="title"/>
          </p:nvPr>
        </p:nvSpPr>
        <p:spPr/>
        <p:txBody>
          <a:bodyPr/>
          <a:lstStyle/>
          <a:p>
            <a:r>
              <a:rPr lang="en-GB">
                <a:cs typeface="Arial"/>
              </a:rPr>
              <a:t>Background</a:t>
            </a:r>
            <a:endParaRPr lang="en-GB"/>
          </a:p>
        </p:txBody>
      </p:sp>
      <p:sp>
        <p:nvSpPr>
          <p:cNvPr id="4" name="TextBox 3">
            <a:extLst>
              <a:ext uri="{FF2B5EF4-FFF2-40B4-BE49-F238E27FC236}">
                <a16:creationId xmlns:a16="http://schemas.microsoft.com/office/drawing/2014/main" id="{9449F852-90DD-4E2A-99DE-343D4C803C30}"/>
              </a:ext>
            </a:extLst>
          </p:cNvPr>
          <p:cNvSpPr txBox="1"/>
          <p:nvPr/>
        </p:nvSpPr>
        <p:spPr>
          <a:xfrm>
            <a:off x="1194586" y="2326790"/>
            <a:ext cx="7756452"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cs typeface="Arial" panose="020B0604020202020204"/>
            </a:endParaRPr>
          </a:p>
          <a:p>
            <a:pPr marL="342900" indent="-342900">
              <a:buFont typeface="+mj-lt"/>
              <a:buAutoNum type="arabicPeriod"/>
            </a:pPr>
            <a:r>
              <a:rPr lang="en-US" sz="2000">
                <a:cs typeface="Arial" panose="020B0604020202020204"/>
              </a:rPr>
              <a:t>Cyber Security has become a mainstream threat</a:t>
            </a:r>
            <a:br>
              <a:rPr lang="en-US" sz="2000">
                <a:cs typeface="Arial" panose="020B0604020202020204"/>
              </a:rPr>
            </a:br>
            <a:endParaRPr lang="en-US" sz="2000">
              <a:cs typeface="Arial" panose="020B0604020202020204"/>
            </a:endParaRPr>
          </a:p>
          <a:p>
            <a:pPr marL="342900" indent="-342900">
              <a:buFont typeface="+mj-lt"/>
              <a:buAutoNum type="arabicPeriod"/>
            </a:pPr>
            <a:r>
              <a:rPr lang="en-US" sz="2000">
                <a:cs typeface="Arial" panose="020B0604020202020204"/>
              </a:rPr>
              <a:t>Cyber-attacks are coming from Nation States, Criminals and Hacktivists</a:t>
            </a:r>
            <a:br>
              <a:rPr lang="en-US" sz="2000">
                <a:cs typeface="Arial" panose="020B0604020202020204"/>
              </a:rPr>
            </a:br>
            <a:endParaRPr lang="en-US" sz="2000">
              <a:cs typeface="Arial" panose="020B0604020202020204"/>
            </a:endParaRPr>
          </a:p>
          <a:p>
            <a:pPr marL="342900" indent="-342900">
              <a:buFont typeface="+mj-lt"/>
              <a:buAutoNum type="arabicPeriod"/>
            </a:pPr>
            <a:r>
              <a:rPr lang="en-US" sz="2000">
                <a:cs typeface="Arial" panose="020B0604020202020204"/>
              </a:rPr>
              <a:t>In response to the changed environment the Information Warfare Division was established</a:t>
            </a:r>
          </a:p>
          <a:p>
            <a:endParaRPr lang="en-US"/>
          </a:p>
        </p:txBody>
      </p:sp>
      <p:sp>
        <p:nvSpPr>
          <p:cNvPr id="2" name="TextBox 1">
            <a:extLst>
              <a:ext uri="{FF2B5EF4-FFF2-40B4-BE49-F238E27FC236}">
                <a16:creationId xmlns:a16="http://schemas.microsoft.com/office/drawing/2014/main" id="{DFF51BB2-586B-4EAD-B4F5-09AB234E0DD7}"/>
              </a:ext>
            </a:extLst>
          </p:cNvPr>
          <p:cNvSpPr txBox="1"/>
          <p:nvPr/>
        </p:nvSpPr>
        <p:spPr>
          <a:xfrm>
            <a:off x="733646" y="1750445"/>
            <a:ext cx="3609754" cy="400110"/>
          </a:xfrm>
          <a:prstGeom prst="rect">
            <a:avLst/>
          </a:prstGeom>
          <a:noFill/>
        </p:spPr>
        <p:txBody>
          <a:bodyPr wrap="square" rtlCol="0">
            <a:spAutoFit/>
          </a:bodyPr>
          <a:lstStyle/>
          <a:p>
            <a:r>
              <a:rPr lang="en-AU" sz="2000" b="1"/>
              <a:t>Current threats to the ADF</a:t>
            </a:r>
          </a:p>
        </p:txBody>
      </p:sp>
      <p:grpSp>
        <p:nvGrpSpPr>
          <p:cNvPr id="5" name="Group 4">
            <a:extLst>
              <a:ext uri="{FF2B5EF4-FFF2-40B4-BE49-F238E27FC236}">
                <a16:creationId xmlns:a16="http://schemas.microsoft.com/office/drawing/2014/main" id="{6514C4A0-5E5B-4E41-B536-931B2C5A1D2E}"/>
              </a:ext>
            </a:extLst>
          </p:cNvPr>
          <p:cNvGrpSpPr/>
          <p:nvPr/>
        </p:nvGrpSpPr>
        <p:grpSpPr>
          <a:xfrm>
            <a:off x="8896214" y="3896450"/>
            <a:ext cx="2731528" cy="2468349"/>
            <a:chOff x="7669632" y="1854915"/>
            <a:chExt cx="8905242" cy="9309138"/>
          </a:xfrm>
        </p:grpSpPr>
        <p:sp>
          <p:nvSpPr>
            <p:cNvPr id="6" name="Freeform 2">
              <a:extLst>
                <a:ext uri="{FF2B5EF4-FFF2-40B4-BE49-F238E27FC236}">
                  <a16:creationId xmlns:a16="http://schemas.microsoft.com/office/drawing/2014/main" id="{9D81DDC4-F760-45A9-9F00-4EDEDD48EB8C}"/>
                </a:ext>
              </a:extLst>
            </p:cNvPr>
            <p:cNvSpPr>
              <a:spLocks noChangeArrowheads="1"/>
            </p:cNvSpPr>
            <p:nvPr/>
          </p:nvSpPr>
          <p:spPr bwMode="auto">
            <a:xfrm>
              <a:off x="7686914" y="6235857"/>
              <a:ext cx="8591943" cy="4928196"/>
            </a:xfrm>
            <a:custGeom>
              <a:avLst/>
              <a:gdLst>
                <a:gd name="T0" fmla="*/ 13069 w 13153"/>
                <a:gd name="T1" fmla="*/ 4175 h 7545"/>
                <a:gd name="T2" fmla="*/ 13069 w 13153"/>
                <a:gd name="T3" fmla="*/ 4175 h 7545"/>
                <a:gd name="T4" fmla="*/ 12863 w 13153"/>
                <a:gd name="T5" fmla="*/ 4295 h 7545"/>
                <a:gd name="T6" fmla="*/ 5575 w 13153"/>
                <a:gd name="T7" fmla="*/ 88 h 7545"/>
                <a:gd name="T8" fmla="*/ 5575 w 13153"/>
                <a:gd name="T9" fmla="*/ 88 h 7545"/>
                <a:gd name="T10" fmla="*/ 4985 w 13153"/>
                <a:gd name="T11" fmla="*/ 112 h 7545"/>
                <a:gd name="T12" fmla="*/ 358 w 13153"/>
                <a:gd name="T13" fmla="*/ 2782 h 7545"/>
                <a:gd name="T14" fmla="*/ 358 w 13153"/>
                <a:gd name="T15" fmla="*/ 2782 h 7545"/>
                <a:gd name="T16" fmla="*/ 216 w 13153"/>
                <a:gd name="T17" fmla="*/ 2608 h 7545"/>
                <a:gd name="T18" fmla="*/ 216 w 13153"/>
                <a:gd name="T19" fmla="*/ 2608 h 7545"/>
                <a:gd name="T20" fmla="*/ 134 w 13153"/>
                <a:gd name="T21" fmla="*/ 3071 h 7545"/>
                <a:gd name="T22" fmla="*/ 134 w 13153"/>
                <a:gd name="T23" fmla="*/ 3071 h 7545"/>
                <a:gd name="T24" fmla="*/ 140 w 13153"/>
                <a:gd name="T25" fmla="*/ 3084 h 7545"/>
                <a:gd name="T26" fmla="*/ 140 w 13153"/>
                <a:gd name="T27" fmla="*/ 3084 h 7545"/>
                <a:gd name="T28" fmla="*/ 228 w 13153"/>
                <a:gd name="T29" fmla="*/ 3174 h 7545"/>
                <a:gd name="T30" fmla="*/ 358 w 13153"/>
                <a:gd name="T31" fmla="*/ 3248 h 7545"/>
                <a:gd name="T32" fmla="*/ 358 w 13153"/>
                <a:gd name="T33" fmla="*/ 3248 h 7545"/>
                <a:gd name="T34" fmla="*/ 7646 w 13153"/>
                <a:gd name="T35" fmla="*/ 7456 h 7545"/>
                <a:gd name="T36" fmla="*/ 7646 w 13153"/>
                <a:gd name="T37" fmla="*/ 7456 h 7545"/>
                <a:gd name="T38" fmla="*/ 8236 w 13153"/>
                <a:gd name="T39" fmla="*/ 7432 h 7545"/>
                <a:gd name="T40" fmla="*/ 12891 w 13153"/>
                <a:gd name="T41" fmla="*/ 4745 h 7545"/>
                <a:gd name="T42" fmla="*/ 12891 w 13153"/>
                <a:gd name="T43" fmla="*/ 4745 h 7545"/>
                <a:gd name="T44" fmla="*/ 12959 w 13153"/>
                <a:gd name="T45" fmla="*/ 4705 h 7545"/>
                <a:gd name="T46" fmla="*/ 12959 w 13153"/>
                <a:gd name="T47" fmla="*/ 4705 h 7545"/>
                <a:gd name="T48" fmla="*/ 13092 w 13153"/>
                <a:gd name="T49" fmla="*/ 4541 h 7545"/>
                <a:gd name="T50" fmla="*/ 13092 w 13153"/>
                <a:gd name="T51" fmla="*/ 4541 h 7545"/>
                <a:gd name="T52" fmla="*/ 13094 w 13153"/>
                <a:gd name="T53" fmla="*/ 4535 h 7545"/>
                <a:gd name="T54" fmla="*/ 13094 w 13153"/>
                <a:gd name="T55" fmla="*/ 4535 h 7545"/>
                <a:gd name="T56" fmla="*/ 13069 w 13153"/>
                <a:gd name="T57" fmla="*/ 4175 h 7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53" h="7545">
                  <a:moveTo>
                    <a:pt x="13069" y="4175"/>
                  </a:moveTo>
                  <a:lnTo>
                    <a:pt x="13069" y="4175"/>
                  </a:lnTo>
                  <a:cubicBezTo>
                    <a:pt x="12993" y="4135"/>
                    <a:pt x="12923" y="4197"/>
                    <a:pt x="12863" y="4295"/>
                  </a:cubicBezTo>
                  <a:lnTo>
                    <a:pt x="5575" y="88"/>
                  </a:lnTo>
                  <a:lnTo>
                    <a:pt x="5575" y="88"/>
                  </a:lnTo>
                  <a:cubicBezTo>
                    <a:pt x="5424" y="0"/>
                    <a:pt x="5159" y="11"/>
                    <a:pt x="4985" y="112"/>
                  </a:cubicBezTo>
                  <a:lnTo>
                    <a:pt x="358" y="2782"/>
                  </a:lnTo>
                  <a:lnTo>
                    <a:pt x="358" y="2782"/>
                  </a:lnTo>
                  <a:cubicBezTo>
                    <a:pt x="313" y="2680"/>
                    <a:pt x="261" y="2603"/>
                    <a:pt x="216" y="2608"/>
                  </a:cubicBezTo>
                  <a:lnTo>
                    <a:pt x="216" y="2608"/>
                  </a:lnTo>
                  <a:cubicBezTo>
                    <a:pt x="216" y="2608"/>
                    <a:pt x="0" y="2774"/>
                    <a:pt x="134" y="3071"/>
                  </a:cubicBezTo>
                  <a:lnTo>
                    <a:pt x="134" y="3071"/>
                  </a:lnTo>
                  <a:cubicBezTo>
                    <a:pt x="134" y="3071"/>
                    <a:pt x="134" y="3076"/>
                    <a:pt x="140" y="3084"/>
                  </a:cubicBezTo>
                  <a:lnTo>
                    <a:pt x="140" y="3084"/>
                  </a:lnTo>
                  <a:cubicBezTo>
                    <a:pt x="156" y="3118"/>
                    <a:pt x="185" y="3148"/>
                    <a:pt x="228" y="3174"/>
                  </a:cubicBezTo>
                  <a:lnTo>
                    <a:pt x="358" y="3248"/>
                  </a:lnTo>
                  <a:lnTo>
                    <a:pt x="358" y="3248"/>
                  </a:lnTo>
                  <a:lnTo>
                    <a:pt x="7646" y="7456"/>
                  </a:lnTo>
                  <a:lnTo>
                    <a:pt x="7646" y="7456"/>
                  </a:lnTo>
                  <a:cubicBezTo>
                    <a:pt x="7797" y="7544"/>
                    <a:pt x="8062" y="7533"/>
                    <a:pt x="8236" y="7432"/>
                  </a:cubicBezTo>
                  <a:lnTo>
                    <a:pt x="12891" y="4745"/>
                  </a:lnTo>
                  <a:lnTo>
                    <a:pt x="12891" y="4745"/>
                  </a:lnTo>
                  <a:cubicBezTo>
                    <a:pt x="12914" y="4733"/>
                    <a:pt x="12937" y="4719"/>
                    <a:pt x="12959" y="4705"/>
                  </a:cubicBezTo>
                  <a:lnTo>
                    <a:pt x="12959" y="4705"/>
                  </a:lnTo>
                  <a:cubicBezTo>
                    <a:pt x="13037" y="4657"/>
                    <a:pt x="13082" y="4599"/>
                    <a:pt x="13092" y="4541"/>
                  </a:cubicBezTo>
                  <a:lnTo>
                    <a:pt x="13092" y="4541"/>
                  </a:lnTo>
                  <a:cubicBezTo>
                    <a:pt x="13093" y="4539"/>
                    <a:pt x="13094" y="4537"/>
                    <a:pt x="13094" y="4535"/>
                  </a:cubicBezTo>
                  <a:lnTo>
                    <a:pt x="13094" y="4535"/>
                  </a:lnTo>
                  <a:cubicBezTo>
                    <a:pt x="13152" y="4318"/>
                    <a:pt x="13077" y="4180"/>
                    <a:pt x="13069" y="417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a:latin typeface="Lato Light" panose="020F0502020204030203" pitchFamily="34" charset="0"/>
              </a:endParaRPr>
            </a:p>
          </p:txBody>
        </p:sp>
        <p:sp>
          <p:nvSpPr>
            <p:cNvPr id="7" name="Freeform 3">
              <a:extLst>
                <a:ext uri="{FF2B5EF4-FFF2-40B4-BE49-F238E27FC236}">
                  <a16:creationId xmlns:a16="http://schemas.microsoft.com/office/drawing/2014/main" id="{1C8401CC-C95C-4B29-8789-B76C7C3FF1E8}"/>
                </a:ext>
              </a:extLst>
            </p:cNvPr>
            <p:cNvSpPr>
              <a:spLocks noChangeArrowheads="1"/>
            </p:cNvSpPr>
            <p:nvPr/>
          </p:nvSpPr>
          <p:spPr bwMode="auto">
            <a:xfrm>
              <a:off x="7669632" y="6256019"/>
              <a:ext cx="8591943" cy="4890753"/>
            </a:xfrm>
            <a:custGeom>
              <a:avLst/>
              <a:gdLst>
                <a:gd name="T0" fmla="*/ 5319 w 13153"/>
                <a:gd name="T1" fmla="*/ 0 h 7487"/>
                <a:gd name="T2" fmla="*/ 5575 w 13153"/>
                <a:gd name="T3" fmla="*/ 59 h 7487"/>
                <a:gd name="T4" fmla="*/ 12863 w 13153"/>
                <a:gd name="T5" fmla="*/ 4266 h 7487"/>
                <a:gd name="T6" fmla="*/ 13069 w 13153"/>
                <a:gd name="T7" fmla="*/ 4146 h 7487"/>
                <a:gd name="T8" fmla="*/ 13094 w 13153"/>
                <a:gd name="T9" fmla="*/ 4506 h 7487"/>
                <a:gd name="T10" fmla="*/ 13092 w 13153"/>
                <a:gd name="T11" fmla="*/ 4512 h 7487"/>
                <a:gd name="T12" fmla="*/ 12959 w 13153"/>
                <a:gd name="T13" fmla="*/ 4676 h 7487"/>
                <a:gd name="T14" fmla="*/ 12891 w 13153"/>
                <a:gd name="T15" fmla="*/ 4716 h 7487"/>
                <a:gd name="T16" fmla="*/ 8236 w 13153"/>
                <a:gd name="T17" fmla="*/ 7403 h 7487"/>
                <a:gd name="T18" fmla="*/ 7929 w 13153"/>
                <a:gd name="T19" fmla="*/ 7486 h 7487"/>
                <a:gd name="T20" fmla="*/ 7877 w 13153"/>
                <a:gd name="T21" fmla="*/ 7486 h 7487"/>
                <a:gd name="T22" fmla="*/ 7646 w 13153"/>
                <a:gd name="T23" fmla="*/ 7427 h 7487"/>
                <a:gd name="T24" fmla="*/ 358 w 13153"/>
                <a:gd name="T25" fmla="*/ 3219 h 7487"/>
                <a:gd name="T26" fmla="*/ 228 w 13153"/>
                <a:gd name="T27" fmla="*/ 3145 h 7487"/>
                <a:gd name="T28" fmla="*/ 140 w 13153"/>
                <a:gd name="T29" fmla="*/ 3055 h 7487"/>
                <a:gd name="T30" fmla="*/ 134 w 13153"/>
                <a:gd name="T31" fmla="*/ 3042 h 7487"/>
                <a:gd name="T32" fmla="*/ 216 w 13153"/>
                <a:gd name="T33" fmla="*/ 2579 h 7487"/>
                <a:gd name="T34" fmla="*/ 358 w 13153"/>
                <a:gd name="T35" fmla="*/ 2753 h 7487"/>
                <a:gd name="T36" fmla="*/ 4984 w 13153"/>
                <a:gd name="T37" fmla="*/ 83 h 7487"/>
                <a:gd name="T38" fmla="*/ 5308 w 13153"/>
                <a:gd name="T39" fmla="*/ 0 h 7487"/>
                <a:gd name="T40" fmla="*/ 5319 w 13153"/>
                <a:gd name="T41" fmla="*/ 0 h 7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153" h="7487">
                  <a:moveTo>
                    <a:pt x="5319" y="0"/>
                  </a:moveTo>
                  <a:cubicBezTo>
                    <a:pt x="5415" y="0"/>
                    <a:pt x="5507" y="19"/>
                    <a:pt x="5575" y="59"/>
                  </a:cubicBezTo>
                  <a:lnTo>
                    <a:pt x="12863" y="4266"/>
                  </a:lnTo>
                  <a:cubicBezTo>
                    <a:pt x="12923" y="4168"/>
                    <a:pt x="12993" y="4106"/>
                    <a:pt x="13069" y="4146"/>
                  </a:cubicBezTo>
                  <a:cubicBezTo>
                    <a:pt x="13077" y="4151"/>
                    <a:pt x="13152" y="4289"/>
                    <a:pt x="13094" y="4506"/>
                  </a:cubicBezTo>
                  <a:cubicBezTo>
                    <a:pt x="13094" y="4508"/>
                    <a:pt x="13092" y="4510"/>
                    <a:pt x="13092" y="4512"/>
                  </a:cubicBezTo>
                  <a:cubicBezTo>
                    <a:pt x="13082" y="4570"/>
                    <a:pt x="13037" y="4628"/>
                    <a:pt x="12959" y="4676"/>
                  </a:cubicBezTo>
                  <a:cubicBezTo>
                    <a:pt x="12937" y="4690"/>
                    <a:pt x="12914" y="4704"/>
                    <a:pt x="12891" y="4716"/>
                  </a:cubicBezTo>
                  <a:lnTo>
                    <a:pt x="8236" y="7403"/>
                  </a:lnTo>
                  <a:cubicBezTo>
                    <a:pt x="8148" y="7454"/>
                    <a:pt x="8037" y="7482"/>
                    <a:pt x="7929" y="7486"/>
                  </a:cubicBezTo>
                  <a:lnTo>
                    <a:pt x="7877" y="7486"/>
                  </a:lnTo>
                  <a:cubicBezTo>
                    <a:pt x="7790" y="7483"/>
                    <a:pt x="7709" y="7464"/>
                    <a:pt x="7646" y="7427"/>
                  </a:cubicBezTo>
                  <a:lnTo>
                    <a:pt x="358" y="3219"/>
                  </a:lnTo>
                  <a:lnTo>
                    <a:pt x="228" y="3145"/>
                  </a:lnTo>
                  <a:cubicBezTo>
                    <a:pt x="185" y="3119"/>
                    <a:pt x="155" y="3089"/>
                    <a:pt x="140" y="3055"/>
                  </a:cubicBezTo>
                  <a:cubicBezTo>
                    <a:pt x="134" y="3047"/>
                    <a:pt x="134" y="3042"/>
                    <a:pt x="134" y="3042"/>
                  </a:cubicBezTo>
                  <a:cubicBezTo>
                    <a:pt x="0" y="2745"/>
                    <a:pt x="216" y="2579"/>
                    <a:pt x="216" y="2579"/>
                  </a:cubicBezTo>
                  <a:cubicBezTo>
                    <a:pt x="260" y="2574"/>
                    <a:pt x="314" y="2651"/>
                    <a:pt x="358" y="2753"/>
                  </a:cubicBezTo>
                  <a:lnTo>
                    <a:pt x="4984" y="83"/>
                  </a:lnTo>
                  <a:cubicBezTo>
                    <a:pt x="5077" y="29"/>
                    <a:pt x="5194" y="0"/>
                    <a:pt x="5308" y="0"/>
                  </a:cubicBezTo>
                  <a:lnTo>
                    <a:pt x="5319" y="0"/>
                  </a:lnTo>
                </a:path>
              </a:pathLst>
            </a:custGeom>
            <a:solidFill>
              <a:schemeClr val="bg1">
                <a:lumMod val="95000"/>
              </a:schemeClr>
            </a:solidFill>
            <a:ln>
              <a:noFill/>
            </a:ln>
            <a:effectLst/>
          </p:spPr>
          <p:txBody>
            <a:bodyPr wrap="none" anchor="ctr"/>
            <a:lstStyle/>
            <a:p>
              <a:endParaRPr lang="en-US" sz="6532">
                <a:latin typeface="Lato Light" panose="020F0502020204030203" pitchFamily="34" charset="0"/>
              </a:endParaRPr>
            </a:p>
          </p:txBody>
        </p:sp>
        <p:sp>
          <p:nvSpPr>
            <p:cNvPr id="8" name="Freeform 4">
              <a:extLst>
                <a:ext uri="{FF2B5EF4-FFF2-40B4-BE49-F238E27FC236}">
                  <a16:creationId xmlns:a16="http://schemas.microsoft.com/office/drawing/2014/main" id="{F4497898-C1A0-4688-90FC-5F4FC4485B2E}"/>
                </a:ext>
              </a:extLst>
            </p:cNvPr>
            <p:cNvSpPr>
              <a:spLocks noChangeArrowheads="1"/>
            </p:cNvSpPr>
            <p:nvPr/>
          </p:nvSpPr>
          <p:spPr bwMode="auto">
            <a:xfrm>
              <a:off x="11702056" y="6256017"/>
              <a:ext cx="4536477" cy="2615315"/>
            </a:xfrm>
            <a:custGeom>
              <a:avLst/>
              <a:gdLst>
                <a:gd name="T0" fmla="*/ 513 w 6945"/>
                <a:gd name="T1" fmla="*/ 0 h 4004"/>
                <a:gd name="T2" fmla="*/ 6944 w 6945"/>
                <a:gd name="T3" fmla="*/ 3712 h 4004"/>
                <a:gd name="T4" fmla="*/ 6944 w 6945"/>
                <a:gd name="T5" fmla="*/ 4003 h 4004"/>
                <a:gd name="T6" fmla="*/ 0 w 6945"/>
                <a:gd name="T7" fmla="*/ 0 h 4004"/>
                <a:gd name="T8" fmla="*/ 513 w 6945"/>
                <a:gd name="T9" fmla="*/ 0 h 4004"/>
              </a:gdLst>
              <a:ahLst/>
              <a:cxnLst>
                <a:cxn ang="0">
                  <a:pos x="T0" y="T1"/>
                </a:cxn>
                <a:cxn ang="0">
                  <a:pos x="T2" y="T3"/>
                </a:cxn>
                <a:cxn ang="0">
                  <a:pos x="T4" y="T5"/>
                </a:cxn>
                <a:cxn ang="0">
                  <a:pos x="T6" y="T7"/>
                </a:cxn>
                <a:cxn ang="0">
                  <a:pos x="T8" y="T9"/>
                </a:cxn>
              </a:cxnLst>
              <a:rect l="0" t="0" r="r" b="b"/>
              <a:pathLst>
                <a:path w="6945" h="4004">
                  <a:moveTo>
                    <a:pt x="513" y="0"/>
                  </a:moveTo>
                  <a:lnTo>
                    <a:pt x="6944" y="3712"/>
                  </a:lnTo>
                  <a:lnTo>
                    <a:pt x="6944" y="4003"/>
                  </a:lnTo>
                  <a:lnTo>
                    <a:pt x="0" y="0"/>
                  </a:lnTo>
                  <a:lnTo>
                    <a:pt x="513"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a:latin typeface="Lato Light" panose="020F0502020204030203" pitchFamily="34" charset="0"/>
              </a:endParaRPr>
            </a:p>
          </p:txBody>
        </p:sp>
        <p:sp>
          <p:nvSpPr>
            <p:cNvPr id="9" name="Freeform 6">
              <a:extLst>
                <a:ext uri="{FF2B5EF4-FFF2-40B4-BE49-F238E27FC236}">
                  <a16:creationId xmlns:a16="http://schemas.microsoft.com/office/drawing/2014/main" id="{F53C4B0B-654D-4549-98B5-82C1001984E4}"/>
                </a:ext>
              </a:extLst>
            </p:cNvPr>
            <p:cNvSpPr>
              <a:spLocks noChangeArrowheads="1"/>
            </p:cNvSpPr>
            <p:nvPr/>
          </p:nvSpPr>
          <p:spPr bwMode="auto">
            <a:xfrm>
              <a:off x="11232566" y="1993171"/>
              <a:ext cx="5204706" cy="6909846"/>
            </a:xfrm>
            <a:custGeom>
              <a:avLst/>
              <a:gdLst>
                <a:gd name="T0" fmla="*/ 0 w 7967"/>
                <a:gd name="T1" fmla="*/ 240 h 10577"/>
                <a:gd name="T2" fmla="*/ 166 w 7967"/>
                <a:gd name="T3" fmla="*/ 0 h 10577"/>
                <a:gd name="T4" fmla="*/ 166 w 7967"/>
                <a:gd name="T5" fmla="*/ 0 h 10577"/>
                <a:gd name="T6" fmla="*/ 166 w 7967"/>
                <a:gd name="T7" fmla="*/ 0 h 10577"/>
                <a:gd name="T8" fmla="*/ 275 w 7967"/>
                <a:gd name="T9" fmla="*/ 33 h 10577"/>
                <a:gd name="T10" fmla="*/ 275 w 7967"/>
                <a:gd name="T11" fmla="*/ 33 h 10577"/>
                <a:gd name="T12" fmla="*/ 7692 w 7967"/>
                <a:gd name="T13" fmla="*/ 4316 h 10577"/>
                <a:gd name="T14" fmla="*/ 7692 w 7967"/>
                <a:gd name="T15" fmla="*/ 4316 h 10577"/>
                <a:gd name="T16" fmla="*/ 7966 w 7967"/>
                <a:gd name="T17" fmla="*/ 4840 h 10577"/>
                <a:gd name="T18" fmla="*/ 7966 w 7967"/>
                <a:gd name="T19" fmla="*/ 4840 h 10577"/>
                <a:gd name="T20" fmla="*/ 7966 w 7967"/>
                <a:gd name="T21" fmla="*/ 10282 h 10577"/>
                <a:gd name="T22" fmla="*/ 7966 w 7967"/>
                <a:gd name="T23" fmla="*/ 10282 h 10577"/>
                <a:gd name="T24" fmla="*/ 7692 w 7967"/>
                <a:gd name="T25" fmla="*/ 10489 h 10577"/>
                <a:gd name="T26" fmla="*/ 7692 w 7967"/>
                <a:gd name="T27" fmla="*/ 10489 h 10577"/>
                <a:gd name="T28" fmla="*/ 275 w 7967"/>
                <a:gd name="T29" fmla="*/ 6207 h 10577"/>
                <a:gd name="T30" fmla="*/ 275 w 7967"/>
                <a:gd name="T31" fmla="*/ 6207 h 10577"/>
                <a:gd name="T32" fmla="*/ 0 w 7967"/>
                <a:gd name="T33" fmla="*/ 5684 h 10577"/>
                <a:gd name="T34" fmla="*/ 0 w 7967"/>
                <a:gd name="T35" fmla="*/ 5684 h 10577"/>
                <a:gd name="T36" fmla="*/ 0 w 7967"/>
                <a:gd name="T37" fmla="*/ 240 h 10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967" h="10577">
                  <a:moveTo>
                    <a:pt x="0" y="240"/>
                  </a:moveTo>
                  <a:cubicBezTo>
                    <a:pt x="0" y="90"/>
                    <a:pt x="69" y="0"/>
                    <a:pt x="166" y="0"/>
                  </a:cubicBezTo>
                  <a:lnTo>
                    <a:pt x="166" y="0"/>
                  </a:lnTo>
                  <a:lnTo>
                    <a:pt x="166" y="0"/>
                  </a:lnTo>
                  <a:cubicBezTo>
                    <a:pt x="199" y="0"/>
                    <a:pt x="236" y="11"/>
                    <a:pt x="275" y="33"/>
                  </a:cubicBezTo>
                  <a:lnTo>
                    <a:pt x="275" y="33"/>
                  </a:lnTo>
                  <a:lnTo>
                    <a:pt x="7692" y="4316"/>
                  </a:lnTo>
                  <a:lnTo>
                    <a:pt x="7692" y="4316"/>
                  </a:lnTo>
                  <a:cubicBezTo>
                    <a:pt x="7843" y="4404"/>
                    <a:pt x="7966" y="4638"/>
                    <a:pt x="7966" y="4840"/>
                  </a:cubicBezTo>
                  <a:lnTo>
                    <a:pt x="7966" y="4840"/>
                  </a:lnTo>
                  <a:lnTo>
                    <a:pt x="7966" y="10282"/>
                  </a:lnTo>
                  <a:lnTo>
                    <a:pt x="7966" y="10282"/>
                  </a:lnTo>
                  <a:cubicBezTo>
                    <a:pt x="7966" y="10484"/>
                    <a:pt x="7843" y="10576"/>
                    <a:pt x="7692" y="10489"/>
                  </a:cubicBezTo>
                  <a:lnTo>
                    <a:pt x="7692" y="10489"/>
                  </a:lnTo>
                  <a:lnTo>
                    <a:pt x="275" y="6207"/>
                  </a:lnTo>
                  <a:lnTo>
                    <a:pt x="275" y="6207"/>
                  </a:lnTo>
                  <a:cubicBezTo>
                    <a:pt x="123" y="6120"/>
                    <a:pt x="0" y="5885"/>
                    <a:pt x="0" y="5684"/>
                  </a:cubicBezTo>
                  <a:lnTo>
                    <a:pt x="0" y="5684"/>
                  </a:lnTo>
                  <a:lnTo>
                    <a:pt x="0" y="240"/>
                  </a:lnTo>
                </a:path>
              </a:pathLst>
            </a:custGeom>
            <a:solidFill>
              <a:schemeClr val="bg1">
                <a:lumMod val="95000"/>
              </a:schemeClr>
            </a:solidFill>
            <a:ln>
              <a:noFill/>
            </a:ln>
            <a:effectLst/>
          </p:spPr>
          <p:txBody>
            <a:bodyPr wrap="none" anchor="ctr"/>
            <a:lstStyle/>
            <a:p>
              <a:endParaRPr lang="en-US" sz="6532">
                <a:latin typeface="Lato Light" panose="020F0502020204030203" pitchFamily="34" charset="0"/>
              </a:endParaRPr>
            </a:p>
          </p:txBody>
        </p:sp>
        <p:sp>
          <p:nvSpPr>
            <p:cNvPr id="10" name="Freeform 8">
              <a:extLst>
                <a:ext uri="{FF2B5EF4-FFF2-40B4-BE49-F238E27FC236}">
                  <a16:creationId xmlns:a16="http://schemas.microsoft.com/office/drawing/2014/main" id="{7626ADE5-8F07-4A31-A4AF-3D37FE4F335C}"/>
                </a:ext>
              </a:extLst>
            </p:cNvPr>
            <p:cNvSpPr>
              <a:spLocks noChangeArrowheads="1"/>
            </p:cNvSpPr>
            <p:nvPr/>
          </p:nvSpPr>
          <p:spPr bwMode="auto">
            <a:xfrm>
              <a:off x="11149037" y="1854915"/>
              <a:ext cx="5425837" cy="7116576"/>
            </a:xfrm>
            <a:custGeom>
              <a:avLst/>
              <a:gdLst>
                <a:gd name="connsiteX0" fmla="*/ 242359 w 5425837"/>
                <a:gd name="connsiteY0" fmla="*/ 253221 h 7116576"/>
                <a:gd name="connsiteX1" fmla="*/ 231738 w 5425837"/>
                <a:gd name="connsiteY1" fmla="*/ 265248 h 7116576"/>
                <a:gd name="connsiteX2" fmla="*/ 223042 w 5425837"/>
                <a:gd name="connsiteY2" fmla="*/ 309591 h 7116576"/>
                <a:gd name="connsiteX3" fmla="*/ 223042 w 5425837"/>
                <a:gd name="connsiteY3" fmla="*/ 462426 h 7116576"/>
                <a:gd name="connsiteX4" fmla="*/ 223042 w 5425837"/>
                <a:gd name="connsiteY4" fmla="*/ 3898618 h 7116576"/>
                <a:gd name="connsiteX5" fmla="*/ 332781 w 5425837"/>
                <a:gd name="connsiteY5" fmla="*/ 4089336 h 7116576"/>
                <a:gd name="connsiteX6" fmla="*/ 5150183 w 5425837"/>
                <a:gd name="connsiteY6" fmla="*/ 6869771 h 7116576"/>
                <a:gd name="connsiteX7" fmla="*/ 5187162 w 5425837"/>
                <a:gd name="connsiteY7" fmla="*/ 6881603 h 7116576"/>
                <a:gd name="connsiteX8" fmla="*/ 5198443 w 5425837"/>
                <a:gd name="connsiteY8" fmla="*/ 6859707 h 7116576"/>
                <a:gd name="connsiteX9" fmla="*/ 5202984 w 5425837"/>
                <a:gd name="connsiteY9" fmla="*/ 6826512 h 7116576"/>
                <a:gd name="connsiteX10" fmla="*/ 5202984 w 5425837"/>
                <a:gd name="connsiteY10" fmla="*/ 3237296 h 7116576"/>
                <a:gd name="connsiteX11" fmla="*/ 5091949 w 5425837"/>
                <a:gd name="connsiteY11" fmla="*/ 3046534 h 7116576"/>
                <a:gd name="connsiteX12" fmla="*/ 275629 w 5425837"/>
                <a:gd name="connsiteY12" fmla="*/ 264794 h 7116576"/>
                <a:gd name="connsiteX13" fmla="*/ 170132 w 5425837"/>
                <a:gd name="connsiteY13" fmla="*/ 0 h 7116576"/>
                <a:gd name="connsiteX14" fmla="*/ 292935 w 5425837"/>
                <a:gd name="connsiteY14" fmla="*/ 37883 h 7116576"/>
                <a:gd name="connsiteX15" fmla="*/ 5150183 w 5425837"/>
                <a:gd name="connsiteY15" fmla="*/ 2837912 h 7116576"/>
                <a:gd name="connsiteX16" fmla="*/ 5425837 w 5425837"/>
                <a:gd name="connsiteY16" fmla="*/ 3313401 h 7116576"/>
                <a:gd name="connsiteX17" fmla="*/ 5425837 w 5425837"/>
                <a:gd name="connsiteY17" fmla="*/ 6902428 h 7116576"/>
                <a:gd name="connsiteX18" fmla="*/ 5291276 w 5425837"/>
                <a:gd name="connsiteY18" fmla="*/ 7096412 h 7116576"/>
                <a:gd name="connsiteX19" fmla="*/ 5290669 w 5425837"/>
                <a:gd name="connsiteY19" fmla="*/ 7096412 h 7116576"/>
                <a:gd name="connsiteX20" fmla="*/ 5287496 w 5425837"/>
                <a:gd name="connsiteY20" fmla="*/ 7099294 h 7116576"/>
                <a:gd name="connsiteX21" fmla="*/ 5231723 w 5425837"/>
                <a:gd name="connsiteY21" fmla="*/ 7116576 h 7116576"/>
                <a:gd name="connsiteX22" fmla="*/ 5199719 w 5425837"/>
                <a:gd name="connsiteY22" fmla="*/ 7116576 h 7116576"/>
                <a:gd name="connsiteX23" fmla="*/ 5091949 w 5425837"/>
                <a:gd name="connsiteY23" fmla="*/ 7079338 h 7116576"/>
                <a:gd name="connsiteX24" fmla="*/ 275629 w 5425837"/>
                <a:gd name="connsiteY24" fmla="*/ 4298251 h 7116576"/>
                <a:gd name="connsiteX25" fmla="*/ 0 w 5425837"/>
                <a:gd name="connsiteY25" fmla="*/ 3822651 h 7116576"/>
                <a:gd name="connsiteX26" fmla="*/ 0 w 5425837"/>
                <a:gd name="connsiteY26" fmla="*/ 232129 h 7116576"/>
                <a:gd name="connsiteX27" fmla="*/ 11104 w 5425837"/>
                <a:gd name="connsiteY27" fmla="*/ 149619 h 7116576"/>
                <a:gd name="connsiteX28" fmla="*/ 27860 w 5425837"/>
                <a:gd name="connsiteY28" fmla="*/ 116773 h 7116576"/>
                <a:gd name="connsiteX29" fmla="*/ 28489 w 5425837"/>
                <a:gd name="connsiteY29" fmla="*/ 112147 h 7116576"/>
                <a:gd name="connsiteX30" fmla="*/ 170132 w 5425837"/>
                <a:gd name="connsiteY30" fmla="*/ 0 h 711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25837" h="7116576">
                  <a:moveTo>
                    <a:pt x="242359" y="253221"/>
                  </a:moveTo>
                  <a:lnTo>
                    <a:pt x="231738" y="265248"/>
                  </a:lnTo>
                  <a:cubicBezTo>
                    <a:pt x="226145" y="277219"/>
                    <a:pt x="223042" y="292119"/>
                    <a:pt x="223042" y="309591"/>
                  </a:cubicBezTo>
                  <a:lnTo>
                    <a:pt x="223042" y="462426"/>
                  </a:lnTo>
                  <a:lnTo>
                    <a:pt x="223042" y="3898618"/>
                  </a:lnTo>
                  <a:cubicBezTo>
                    <a:pt x="223042" y="3968504"/>
                    <a:pt x="272686" y="4054066"/>
                    <a:pt x="332781" y="4089336"/>
                  </a:cubicBezTo>
                  <a:lnTo>
                    <a:pt x="5150183" y="6869771"/>
                  </a:lnTo>
                  <a:lnTo>
                    <a:pt x="5187162" y="6881603"/>
                  </a:lnTo>
                  <a:lnTo>
                    <a:pt x="5198443" y="6859707"/>
                  </a:lnTo>
                  <a:cubicBezTo>
                    <a:pt x="5201392" y="6850030"/>
                    <a:pt x="5202984" y="6838924"/>
                    <a:pt x="5202984" y="6826512"/>
                  </a:cubicBezTo>
                  <a:lnTo>
                    <a:pt x="5202984" y="3237296"/>
                  </a:lnTo>
                  <a:cubicBezTo>
                    <a:pt x="5202984" y="3166740"/>
                    <a:pt x="5153345" y="3081812"/>
                    <a:pt x="5091949" y="3046534"/>
                  </a:cubicBezTo>
                  <a:lnTo>
                    <a:pt x="275629" y="264794"/>
                  </a:lnTo>
                  <a:close/>
                  <a:moveTo>
                    <a:pt x="170132" y="0"/>
                  </a:moveTo>
                  <a:cubicBezTo>
                    <a:pt x="206712" y="0"/>
                    <a:pt x="248517" y="12410"/>
                    <a:pt x="292935" y="37883"/>
                  </a:cubicBezTo>
                  <a:lnTo>
                    <a:pt x="5150183" y="2837912"/>
                  </a:lnTo>
                  <a:cubicBezTo>
                    <a:pt x="5301727" y="2925433"/>
                    <a:pt x="5425837" y="3139011"/>
                    <a:pt x="5425837" y="3313401"/>
                  </a:cubicBezTo>
                  <a:lnTo>
                    <a:pt x="5425837" y="6902428"/>
                  </a:lnTo>
                  <a:cubicBezTo>
                    <a:pt x="5425837" y="7018034"/>
                    <a:pt x="5371621" y="7087921"/>
                    <a:pt x="5291276" y="7096412"/>
                  </a:cubicBezTo>
                  <a:lnTo>
                    <a:pt x="5290669" y="7096412"/>
                  </a:lnTo>
                  <a:lnTo>
                    <a:pt x="5287496" y="7099294"/>
                  </a:lnTo>
                  <a:cubicBezTo>
                    <a:pt x="5270871" y="7108777"/>
                    <a:pt x="5252134" y="7114616"/>
                    <a:pt x="5231723" y="7116576"/>
                  </a:cubicBezTo>
                  <a:lnTo>
                    <a:pt x="5199719" y="7116576"/>
                  </a:lnTo>
                  <a:cubicBezTo>
                    <a:pt x="5166408" y="7113962"/>
                    <a:pt x="5130485" y="7101550"/>
                    <a:pt x="5091949" y="7079338"/>
                  </a:cubicBezTo>
                  <a:lnTo>
                    <a:pt x="275629" y="4298251"/>
                  </a:lnTo>
                  <a:cubicBezTo>
                    <a:pt x="123445" y="4210709"/>
                    <a:pt x="0" y="3997081"/>
                    <a:pt x="0" y="3822651"/>
                  </a:cubicBezTo>
                  <a:lnTo>
                    <a:pt x="0" y="232129"/>
                  </a:lnTo>
                  <a:cubicBezTo>
                    <a:pt x="0" y="201261"/>
                    <a:pt x="3878" y="173659"/>
                    <a:pt x="11104" y="149619"/>
                  </a:cubicBezTo>
                  <a:lnTo>
                    <a:pt x="27860" y="116773"/>
                  </a:lnTo>
                  <a:lnTo>
                    <a:pt x="28489" y="112147"/>
                  </a:lnTo>
                  <a:cubicBezTo>
                    <a:pt x="50351" y="40046"/>
                    <a:pt x="102526" y="0"/>
                    <a:pt x="170132" y="0"/>
                  </a:cubicBezTo>
                  <a:close/>
                </a:path>
              </a:pathLst>
            </a:custGeom>
            <a:solidFill>
              <a:schemeClr val="bg1">
                <a:lumMod val="50000"/>
              </a:schemeClr>
            </a:solidFill>
            <a:ln>
              <a:noFill/>
            </a:ln>
            <a:effectLst/>
          </p:spPr>
          <p:txBody>
            <a:bodyPr wrap="square" anchor="ctr">
              <a:noAutofit/>
            </a:bodyPr>
            <a:lstStyle/>
            <a:p>
              <a:endParaRPr lang="en-US" sz="6532">
                <a:latin typeface="Lato Light" panose="020F0502020204030203" pitchFamily="34" charset="0"/>
              </a:endParaRPr>
            </a:p>
          </p:txBody>
        </p:sp>
        <p:sp>
          <p:nvSpPr>
            <p:cNvPr id="11" name="Freeform 8">
              <a:extLst>
                <a:ext uri="{FF2B5EF4-FFF2-40B4-BE49-F238E27FC236}">
                  <a16:creationId xmlns:a16="http://schemas.microsoft.com/office/drawing/2014/main" id="{A7A56497-AA36-4F5F-A770-DB005733FD60}"/>
                </a:ext>
              </a:extLst>
            </p:cNvPr>
            <p:cNvSpPr>
              <a:spLocks noChangeArrowheads="1"/>
            </p:cNvSpPr>
            <p:nvPr/>
          </p:nvSpPr>
          <p:spPr bwMode="auto">
            <a:xfrm>
              <a:off x="7770444" y="6083201"/>
              <a:ext cx="8470968" cy="4890753"/>
            </a:xfrm>
            <a:custGeom>
              <a:avLst/>
              <a:gdLst>
                <a:gd name="T0" fmla="*/ 12966 w 12967"/>
                <a:gd name="T1" fmla="*/ 4512 h 7487"/>
                <a:gd name="T2" fmla="*/ 12823 w 12967"/>
                <a:gd name="T3" fmla="*/ 4682 h 7487"/>
                <a:gd name="T4" fmla="*/ 8109 w 12967"/>
                <a:gd name="T5" fmla="*/ 7403 h 7487"/>
                <a:gd name="T6" fmla="*/ 7805 w 12967"/>
                <a:gd name="T7" fmla="*/ 7486 h 7487"/>
                <a:gd name="T8" fmla="*/ 7746 w 12967"/>
                <a:gd name="T9" fmla="*/ 7486 h 7487"/>
                <a:gd name="T10" fmla="*/ 7519 w 12967"/>
                <a:gd name="T11" fmla="*/ 7428 h 7487"/>
                <a:gd name="T12" fmla="*/ 101 w 12967"/>
                <a:gd name="T13" fmla="*/ 3145 h 7487"/>
                <a:gd name="T14" fmla="*/ 0 w 12967"/>
                <a:gd name="T15" fmla="*/ 3012 h 7487"/>
                <a:gd name="T16" fmla="*/ 0 w 12967"/>
                <a:gd name="T17" fmla="*/ 2982 h 7487"/>
                <a:gd name="T18" fmla="*/ 144 w 12967"/>
                <a:gd name="T19" fmla="*/ 2804 h 7487"/>
                <a:gd name="T20" fmla="*/ 4858 w 12967"/>
                <a:gd name="T21" fmla="*/ 83 h 7487"/>
                <a:gd name="T22" fmla="*/ 5192 w 12967"/>
                <a:gd name="T23" fmla="*/ 0 h 7487"/>
                <a:gd name="T24" fmla="*/ 5448 w 12967"/>
                <a:gd name="T25" fmla="*/ 59 h 7487"/>
                <a:gd name="T26" fmla="*/ 12866 w 12967"/>
                <a:gd name="T27" fmla="*/ 4341 h 7487"/>
                <a:gd name="T28" fmla="*/ 12966 w 12967"/>
                <a:gd name="T29" fmla="*/ 4467 h 7487"/>
                <a:gd name="T30" fmla="*/ 12966 w 12967"/>
                <a:gd name="T31" fmla="*/ 4512 h 7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67" h="7487">
                  <a:moveTo>
                    <a:pt x="12966" y="4512"/>
                  </a:moveTo>
                  <a:cubicBezTo>
                    <a:pt x="12956" y="4572"/>
                    <a:pt x="12908" y="4633"/>
                    <a:pt x="12823" y="4682"/>
                  </a:cubicBezTo>
                  <a:lnTo>
                    <a:pt x="8109" y="7403"/>
                  </a:lnTo>
                  <a:cubicBezTo>
                    <a:pt x="8022" y="7454"/>
                    <a:pt x="7912" y="7482"/>
                    <a:pt x="7805" y="7486"/>
                  </a:cubicBezTo>
                  <a:lnTo>
                    <a:pt x="7746" y="7486"/>
                  </a:lnTo>
                  <a:cubicBezTo>
                    <a:pt x="7661" y="7483"/>
                    <a:pt x="7581" y="7463"/>
                    <a:pt x="7519" y="7428"/>
                  </a:cubicBezTo>
                  <a:lnTo>
                    <a:pt x="101" y="3145"/>
                  </a:lnTo>
                  <a:cubicBezTo>
                    <a:pt x="39" y="3109"/>
                    <a:pt x="5" y="3062"/>
                    <a:pt x="0" y="3012"/>
                  </a:cubicBezTo>
                  <a:lnTo>
                    <a:pt x="0" y="2982"/>
                  </a:lnTo>
                  <a:cubicBezTo>
                    <a:pt x="7" y="2920"/>
                    <a:pt x="55" y="2856"/>
                    <a:pt x="144" y="2804"/>
                  </a:cubicBezTo>
                  <a:lnTo>
                    <a:pt x="4858" y="83"/>
                  </a:lnTo>
                  <a:cubicBezTo>
                    <a:pt x="4953" y="28"/>
                    <a:pt x="5076" y="0"/>
                    <a:pt x="5192" y="0"/>
                  </a:cubicBezTo>
                  <a:cubicBezTo>
                    <a:pt x="5288" y="0"/>
                    <a:pt x="5379" y="19"/>
                    <a:pt x="5448" y="59"/>
                  </a:cubicBezTo>
                  <a:lnTo>
                    <a:pt x="12866" y="4341"/>
                  </a:lnTo>
                  <a:cubicBezTo>
                    <a:pt x="12925" y="4375"/>
                    <a:pt x="12958" y="4420"/>
                    <a:pt x="12966" y="4467"/>
                  </a:cubicBezTo>
                  <a:lnTo>
                    <a:pt x="12966" y="4512"/>
                  </a:lnTo>
                </a:path>
              </a:pathLst>
            </a:custGeom>
            <a:solidFill>
              <a:schemeClr val="bg1">
                <a:lumMod val="85000"/>
              </a:schemeClr>
            </a:solidFill>
            <a:ln>
              <a:noFill/>
            </a:ln>
            <a:effectLst/>
          </p:spPr>
          <p:txBody>
            <a:bodyPr wrap="none" anchor="ctr"/>
            <a:lstStyle/>
            <a:p>
              <a:endParaRPr lang="en-US" sz="6532">
                <a:latin typeface="Lato Light" panose="020F0502020204030203" pitchFamily="34" charset="0"/>
              </a:endParaRPr>
            </a:p>
          </p:txBody>
        </p:sp>
        <p:sp>
          <p:nvSpPr>
            <p:cNvPr id="12" name="Freeform 9">
              <a:extLst>
                <a:ext uri="{FF2B5EF4-FFF2-40B4-BE49-F238E27FC236}">
                  <a16:creationId xmlns:a16="http://schemas.microsoft.com/office/drawing/2014/main" id="{C7925D04-4B0B-46A9-BF4A-E2CEE5E8D7EE}"/>
                </a:ext>
              </a:extLst>
            </p:cNvPr>
            <p:cNvSpPr>
              <a:spLocks noChangeArrowheads="1"/>
            </p:cNvSpPr>
            <p:nvPr/>
          </p:nvSpPr>
          <p:spPr bwMode="auto">
            <a:xfrm>
              <a:off x="7770444" y="6083201"/>
              <a:ext cx="8470968" cy="4890753"/>
            </a:xfrm>
            <a:custGeom>
              <a:avLst/>
              <a:gdLst>
                <a:gd name="T0" fmla="*/ 5217 w 12967"/>
                <a:gd name="T1" fmla="*/ 0 h 7487"/>
                <a:gd name="T2" fmla="*/ 5448 w 12967"/>
                <a:gd name="T3" fmla="*/ 59 h 7487"/>
                <a:gd name="T4" fmla="*/ 12866 w 12967"/>
                <a:gd name="T5" fmla="*/ 4341 h 7487"/>
                <a:gd name="T6" fmla="*/ 12966 w 12967"/>
                <a:gd name="T7" fmla="*/ 4467 h 7487"/>
                <a:gd name="T8" fmla="*/ 12966 w 12967"/>
                <a:gd name="T9" fmla="*/ 4512 h 7487"/>
                <a:gd name="T10" fmla="*/ 12823 w 12967"/>
                <a:gd name="T11" fmla="*/ 4682 h 7487"/>
                <a:gd name="T12" fmla="*/ 8109 w 12967"/>
                <a:gd name="T13" fmla="*/ 7403 h 7487"/>
                <a:gd name="T14" fmla="*/ 7805 w 12967"/>
                <a:gd name="T15" fmla="*/ 7486 h 7487"/>
                <a:gd name="T16" fmla="*/ 7746 w 12967"/>
                <a:gd name="T17" fmla="*/ 7486 h 7487"/>
                <a:gd name="T18" fmla="*/ 7519 w 12967"/>
                <a:gd name="T19" fmla="*/ 7428 h 7487"/>
                <a:gd name="T20" fmla="*/ 101 w 12967"/>
                <a:gd name="T21" fmla="*/ 3145 h 7487"/>
                <a:gd name="T22" fmla="*/ 0 w 12967"/>
                <a:gd name="T23" fmla="*/ 3012 h 7487"/>
                <a:gd name="T24" fmla="*/ 0 w 12967"/>
                <a:gd name="T25" fmla="*/ 2982 h 7487"/>
                <a:gd name="T26" fmla="*/ 144 w 12967"/>
                <a:gd name="T27" fmla="*/ 2804 h 7487"/>
                <a:gd name="T28" fmla="*/ 4858 w 12967"/>
                <a:gd name="T29" fmla="*/ 83 h 7487"/>
                <a:gd name="T30" fmla="*/ 5165 w 12967"/>
                <a:gd name="T31" fmla="*/ 0 h 7487"/>
                <a:gd name="T32" fmla="*/ 5217 w 12967"/>
                <a:gd name="T33" fmla="*/ 0 h 7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67" h="7487">
                  <a:moveTo>
                    <a:pt x="5217" y="0"/>
                  </a:moveTo>
                  <a:cubicBezTo>
                    <a:pt x="5303" y="3"/>
                    <a:pt x="5385" y="22"/>
                    <a:pt x="5448" y="59"/>
                  </a:cubicBezTo>
                  <a:lnTo>
                    <a:pt x="12866" y="4341"/>
                  </a:lnTo>
                  <a:cubicBezTo>
                    <a:pt x="12925" y="4375"/>
                    <a:pt x="12958" y="4420"/>
                    <a:pt x="12966" y="4467"/>
                  </a:cubicBezTo>
                  <a:lnTo>
                    <a:pt x="12966" y="4512"/>
                  </a:lnTo>
                  <a:cubicBezTo>
                    <a:pt x="12956" y="4572"/>
                    <a:pt x="12908" y="4633"/>
                    <a:pt x="12823" y="4682"/>
                  </a:cubicBezTo>
                  <a:lnTo>
                    <a:pt x="8109" y="7403"/>
                  </a:lnTo>
                  <a:cubicBezTo>
                    <a:pt x="8022" y="7454"/>
                    <a:pt x="7912" y="7482"/>
                    <a:pt x="7805" y="7486"/>
                  </a:cubicBezTo>
                  <a:lnTo>
                    <a:pt x="7746" y="7486"/>
                  </a:lnTo>
                  <a:cubicBezTo>
                    <a:pt x="7661" y="7483"/>
                    <a:pt x="7581" y="7463"/>
                    <a:pt x="7519" y="7428"/>
                  </a:cubicBezTo>
                  <a:lnTo>
                    <a:pt x="101" y="3145"/>
                  </a:lnTo>
                  <a:cubicBezTo>
                    <a:pt x="39" y="3109"/>
                    <a:pt x="5" y="3062"/>
                    <a:pt x="0" y="3012"/>
                  </a:cubicBezTo>
                  <a:lnTo>
                    <a:pt x="0" y="2982"/>
                  </a:lnTo>
                  <a:cubicBezTo>
                    <a:pt x="7" y="2920"/>
                    <a:pt x="55" y="2856"/>
                    <a:pt x="144" y="2804"/>
                  </a:cubicBezTo>
                  <a:lnTo>
                    <a:pt x="4858" y="83"/>
                  </a:lnTo>
                  <a:cubicBezTo>
                    <a:pt x="4946" y="31"/>
                    <a:pt x="5057" y="3"/>
                    <a:pt x="5165" y="0"/>
                  </a:cubicBezTo>
                  <a:lnTo>
                    <a:pt x="5217" y="0"/>
                  </a:lnTo>
                </a:path>
              </a:pathLst>
            </a:custGeom>
            <a:noFill/>
            <a:ln w="1800"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6532">
                <a:latin typeface="Lato Light" panose="020F0502020204030203" pitchFamily="34" charset="0"/>
              </a:endParaRPr>
            </a:p>
          </p:txBody>
        </p:sp>
        <p:sp>
          <p:nvSpPr>
            <p:cNvPr id="13" name="Freeform 10">
              <a:extLst>
                <a:ext uri="{FF2B5EF4-FFF2-40B4-BE49-F238E27FC236}">
                  <a16:creationId xmlns:a16="http://schemas.microsoft.com/office/drawing/2014/main" id="{ACC891E3-9B69-4E21-83DB-EE4E4F7BEBD5}"/>
                </a:ext>
              </a:extLst>
            </p:cNvPr>
            <p:cNvSpPr>
              <a:spLocks noChangeArrowheads="1"/>
            </p:cNvSpPr>
            <p:nvPr/>
          </p:nvSpPr>
          <p:spPr bwMode="auto">
            <a:xfrm>
              <a:off x="9766491" y="6604535"/>
              <a:ext cx="5579147" cy="3223057"/>
            </a:xfrm>
            <a:custGeom>
              <a:avLst/>
              <a:gdLst>
                <a:gd name="T0" fmla="*/ 8542 w 8543"/>
                <a:gd name="T1" fmla="*/ 3557 h 4933"/>
                <a:gd name="T2" fmla="*/ 8497 w 8543"/>
                <a:gd name="T3" fmla="*/ 3611 h 4933"/>
                <a:gd name="T4" fmla="*/ 6253 w 8543"/>
                <a:gd name="T5" fmla="*/ 4906 h 4933"/>
                <a:gd name="T6" fmla="*/ 6166 w 8543"/>
                <a:gd name="T7" fmla="*/ 4932 h 4933"/>
                <a:gd name="T8" fmla="*/ 6130 w 8543"/>
                <a:gd name="T9" fmla="*/ 4932 h 4933"/>
                <a:gd name="T10" fmla="*/ 6066 w 8543"/>
                <a:gd name="T11" fmla="*/ 4914 h 4933"/>
                <a:gd name="T12" fmla="*/ 32 w 8543"/>
                <a:gd name="T13" fmla="*/ 1429 h 4933"/>
                <a:gd name="T14" fmla="*/ 0 w 8543"/>
                <a:gd name="T15" fmla="*/ 1389 h 4933"/>
                <a:gd name="T16" fmla="*/ 0 w 8543"/>
                <a:gd name="T17" fmla="*/ 1376 h 4933"/>
                <a:gd name="T18" fmla="*/ 45 w 8543"/>
                <a:gd name="T19" fmla="*/ 1321 h 4933"/>
                <a:gd name="T20" fmla="*/ 2289 w 8543"/>
                <a:gd name="T21" fmla="*/ 27 h 4933"/>
                <a:gd name="T22" fmla="*/ 2395 w 8543"/>
                <a:gd name="T23" fmla="*/ 0 h 4933"/>
                <a:gd name="T24" fmla="*/ 2476 w 8543"/>
                <a:gd name="T25" fmla="*/ 19 h 4933"/>
                <a:gd name="T26" fmla="*/ 8511 w 8543"/>
                <a:gd name="T27" fmla="*/ 3503 h 4933"/>
                <a:gd name="T28" fmla="*/ 8542 w 8543"/>
                <a:gd name="T29" fmla="*/ 3542 h 4933"/>
                <a:gd name="T30" fmla="*/ 8542 w 8543"/>
                <a:gd name="T31" fmla="*/ 3557 h 4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43" h="4933">
                  <a:moveTo>
                    <a:pt x="8542" y="3557"/>
                  </a:moveTo>
                  <a:cubicBezTo>
                    <a:pt x="8539" y="3576"/>
                    <a:pt x="8524" y="3596"/>
                    <a:pt x="8497" y="3611"/>
                  </a:cubicBezTo>
                  <a:lnTo>
                    <a:pt x="6253" y="4906"/>
                  </a:lnTo>
                  <a:cubicBezTo>
                    <a:pt x="6228" y="4921"/>
                    <a:pt x="6197" y="4930"/>
                    <a:pt x="6166" y="4932"/>
                  </a:cubicBezTo>
                  <a:lnTo>
                    <a:pt x="6130" y="4932"/>
                  </a:lnTo>
                  <a:cubicBezTo>
                    <a:pt x="6106" y="4930"/>
                    <a:pt x="6084" y="4924"/>
                    <a:pt x="6066" y="4914"/>
                  </a:cubicBezTo>
                  <a:lnTo>
                    <a:pt x="32" y="1429"/>
                  </a:lnTo>
                  <a:cubicBezTo>
                    <a:pt x="12" y="1419"/>
                    <a:pt x="2" y="1404"/>
                    <a:pt x="0" y="1389"/>
                  </a:cubicBezTo>
                  <a:lnTo>
                    <a:pt x="0" y="1376"/>
                  </a:lnTo>
                  <a:cubicBezTo>
                    <a:pt x="2" y="1357"/>
                    <a:pt x="18" y="1337"/>
                    <a:pt x="45" y="1321"/>
                  </a:cubicBezTo>
                  <a:lnTo>
                    <a:pt x="2289" y="27"/>
                  </a:lnTo>
                  <a:cubicBezTo>
                    <a:pt x="2319" y="9"/>
                    <a:pt x="2358" y="0"/>
                    <a:pt x="2395" y="0"/>
                  </a:cubicBezTo>
                  <a:cubicBezTo>
                    <a:pt x="2425" y="0"/>
                    <a:pt x="2454" y="7"/>
                    <a:pt x="2476" y="19"/>
                  </a:cubicBezTo>
                  <a:lnTo>
                    <a:pt x="8511" y="3503"/>
                  </a:lnTo>
                  <a:cubicBezTo>
                    <a:pt x="8529" y="3514"/>
                    <a:pt x="8540" y="3528"/>
                    <a:pt x="8542" y="3542"/>
                  </a:cubicBezTo>
                  <a:lnTo>
                    <a:pt x="8542" y="3557"/>
                  </a:lnTo>
                </a:path>
              </a:pathLst>
            </a:custGeom>
            <a:solidFill>
              <a:schemeClr val="bg1">
                <a:lumMod val="95000"/>
              </a:schemeClr>
            </a:solidFill>
            <a:ln>
              <a:noFill/>
            </a:ln>
            <a:effectLst/>
          </p:spPr>
          <p:txBody>
            <a:bodyPr wrap="none" anchor="ctr"/>
            <a:lstStyle/>
            <a:p>
              <a:endParaRPr lang="en-US" sz="6532">
                <a:latin typeface="Lato Light" panose="020F0502020204030203" pitchFamily="34" charset="0"/>
              </a:endParaRPr>
            </a:p>
          </p:txBody>
        </p:sp>
        <p:sp>
          <p:nvSpPr>
            <p:cNvPr id="14" name="Freeform 11">
              <a:extLst>
                <a:ext uri="{FF2B5EF4-FFF2-40B4-BE49-F238E27FC236}">
                  <a16:creationId xmlns:a16="http://schemas.microsoft.com/office/drawing/2014/main" id="{4E7CDB02-9E4A-426D-9102-D3ECDE50A379}"/>
                </a:ext>
              </a:extLst>
            </p:cNvPr>
            <p:cNvSpPr>
              <a:spLocks noChangeArrowheads="1"/>
            </p:cNvSpPr>
            <p:nvPr/>
          </p:nvSpPr>
          <p:spPr bwMode="auto">
            <a:xfrm>
              <a:off x="9766492" y="8367281"/>
              <a:ext cx="2523145" cy="1457433"/>
            </a:xfrm>
            <a:custGeom>
              <a:avLst/>
              <a:gdLst>
                <a:gd name="T0" fmla="*/ 2096 w 3862"/>
                <a:gd name="T1" fmla="*/ 2232 h 2233"/>
                <a:gd name="T2" fmla="*/ 0 w 3862"/>
                <a:gd name="T3" fmla="*/ 1022 h 2233"/>
                <a:gd name="T4" fmla="*/ 0 w 3862"/>
                <a:gd name="T5" fmla="*/ 903 h 2233"/>
                <a:gd name="T6" fmla="*/ 1563 w 3862"/>
                <a:gd name="T7" fmla="*/ 0 h 2233"/>
                <a:gd name="T8" fmla="*/ 3861 w 3862"/>
                <a:gd name="T9" fmla="*/ 1328 h 2233"/>
                <a:gd name="T10" fmla="*/ 2297 w 3862"/>
                <a:gd name="T11" fmla="*/ 2232 h 2233"/>
                <a:gd name="T12" fmla="*/ 2096 w 3862"/>
                <a:gd name="T13" fmla="*/ 2232 h 2233"/>
              </a:gdLst>
              <a:ahLst/>
              <a:cxnLst>
                <a:cxn ang="0">
                  <a:pos x="T0" y="T1"/>
                </a:cxn>
                <a:cxn ang="0">
                  <a:pos x="T2" y="T3"/>
                </a:cxn>
                <a:cxn ang="0">
                  <a:pos x="T4" y="T5"/>
                </a:cxn>
                <a:cxn ang="0">
                  <a:pos x="T6" y="T7"/>
                </a:cxn>
                <a:cxn ang="0">
                  <a:pos x="T8" y="T9"/>
                </a:cxn>
                <a:cxn ang="0">
                  <a:pos x="T10" y="T11"/>
                </a:cxn>
                <a:cxn ang="0">
                  <a:pos x="T12" y="T13"/>
                </a:cxn>
              </a:cxnLst>
              <a:rect l="0" t="0" r="r" b="b"/>
              <a:pathLst>
                <a:path w="3862" h="2233">
                  <a:moveTo>
                    <a:pt x="2096" y="2232"/>
                  </a:moveTo>
                  <a:lnTo>
                    <a:pt x="0" y="1022"/>
                  </a:lnTo>
                  <a:lnTo>
                    <a:pt x="0" y="903"/>
                  </a:lnTo>
                  <a:lnTo>
                    <a:pt x="1563" y="0"/>
                  </a:lnTo>
                  <a:lnTo>
                    <a:pt x="3861" y="1328"/>
                  </a:lnTo>
                  <a:lnTo>
                    <a:pt x="2297" y="2232"/>
                  </a:lnTo>
                  <a:lnTo>
                    <a:pt x="2096" y="2232"/>
                  </a:lnTo>
                </a:path>
              </a:pathLst>
            </a:custGeom>
            <a:solidFill>
              <a:schemeClr val="bg1">
                <a:lumMod val="95000"/>
              </a:schemeClr>
            </a:solidFill>
            <a:ln>
              <a:noFill/>
            </a:ln>
            <a:effectLst/>
          </p:spPr>
          <p:txBody>
            <a:bodyPr wrap="none" anchor="ctr"/>
            <a:lstStyle/>
            <a:p>
              <a:endParaRPr lang="en-US" sz="6532">
                <a:latin typeface="Lato Light" panose="020F0502020204030203" pitchFamily="34" charset="0"/>
              </a:endParaRPr>
            </a:p>
          </p:txBody>
        </p:sp>
        <p:sp>
          <p:nvSpPr>
            <p:cNvPr id="15" name="Freeform 12">
              <a:extLst>
                <a:ext uri="{FF2B5EF4-FFF2-40B4-BE49-F238E27FC236}">
                  <a16:creationId xmlns:a16="http://schemas.microsoft.com/office/drawing/2014/main" id="{B9A1C4A4-FB31-45EA-989F-B64B92FE30DA}"/>
                </a:ext>
              </a:extLst>
            </p:cNvPr>
            <p:cNvSpPr>
              <a:spLocks noChangeArrowheads="1"/>
            </p:cNvSpPr>
            <p:nvPr/>
          </p:nvSpPr>
          <p:spPr bwMode="auto">
            <a:xfrm>
              <a:off x="11909436" y="6604536"/>
              <a:ext cx="3436202" cy="1984527"/>
            </a:xfrm>
            <a:custGeom>
              <a:avLst/>
              <a:gdLst>
                <a:gd name="T0" fmla="*/ 492 w 5263"/>
                <a:gd name="T1" fmla="*/ 0 h 3038"/>
                <a:gd name="T2" fmla="*/ 5262 w 5263"/>
                <a:gd name="T3" fmla="*/ 2754 h 3038"/>
                <a:gd name="T4" fmla="*/ 5262 w 5263"/>
                <a:gd name="T5" fmla="*/ 3037 h 3038"/>
                <a:gd name="T6" fmla="*/ 0 w 5263"/>
                <a:gd name="T7" fmla="*/ 0 h 3038"/>
                <a:gd name="T8" fmla="*/ 492 w 5263"/>
                <a:gd name="T9" fmla="*/ 0 h 3038"/>
              </a:gdLst>
              <a:ahLst/>
              <a:cxnLst>
                <a:cxn ang="0">
                  <a:pos x="T0" y="T1"/>
                </a:cxn>
                <a:cxn ang="0">
                  <a:pos x="T2" y="T3"/>
                </a:cxn>
                <a:cxn ang="0">
                  <a:pos x="T4" y="T5"/>
                </a:cxn>
                <a:cxn ang="0">
                  <a:pos x="T6" y="T7"/>
                </a:cxn>
                <a:cxn ang="0">
                  <a:pos x="T8" y="T9"/>
                </a:cxn>
              </a:cxnLst>
              <a:rect l="0" t="0" r="r" b="b"/>
              <a:pathLst>
                <a:path w="5263" h="3038">
                  <a:moveTo>
                    <a:pt x="492" y="0"/>
                  </a:moveTo>
                  <a:lnTo>
                    <a:pt x="5262" y="2754"/>
                  </a:lnTo>
                  <a:lnTo>
                    <a:pt x="5262" y="3037"/>
                  </a:lnTo>
                  <a:lnTo>
                    <a:pt x="0" y="0"/>
                  </a:lnTo>
                  <a:lnTo>
                    <a:pt x="492" y="0"/>
                  </a:lnTo>
                </a:path>
              </a:pathLst>
            </a:custGeom>
            <a:solidFill>
              <a:schemeClr val="bg1">
                <a:lumMod val="50000"/>
              </a:schemeClr>
            </a:solidFill>
            <a:ln>
              <a:noFill/>
            </a:ln>
            <a:effectLst/>
          </p:spPr>
          <p:txBody>
            <a:bodyPr wrap="none" anchor="ctr"/>
            <a:lstStyle/>
            <a:p>
              <a:endParaRPr lang="en-US" sz="6532">
                <a:latin typeface="Lato Light" panose="020F0502020204030203" pitchFamily="34" charset="0"/>
              </a:endParaRPr>
            </a:p>
          </p:txBody>
        </p:sp>
        <p:sp>
          <p:nvSpPr>
            <p:cNvPr id="16" name="Freeform 14">
              <a:extLst>
                <a:ext uri="{FF2B5EF4-FFF2-40B4-BE49-F238E27FC236}">
                  <a16:creationId xmlns:a16="http://schemas.microsoft.com/office/drawing/2014/main" id="{2640A939-9F27-40C8-A8EA-D1DBD53A398B}"/>
                </a:ext>
              </a:extLst>
            </p:cNvPr>
            <p:cNvSpPr>
              <a:spLocks noChangeArrowheads="1"/>
            </p:cNvSpPr>
            <p:nvPr/>
          </p:nvSpPr>
          <p:spPr bwMode="auto">
            <a:xfrm>
              <a:off x="9907628" y="6650619"/>
              <a:ext cx="5352225" cy="3098548"/>
            </a:xfrm>
            <a:custGeom>
              <a:avLst/>
              <a:gdLst>
                <a:gd name="connsiteX0" fmla="*/ 3747381 w 5352225"/>
                <a:gd name="connsiteY0" fmla="*/ 2935027 h 3098548"/>
                <a:gd name="connsiteX1" fmla="*/ 3764336 w 5352225"/>
                <a:gd name="connsiteY1" fmla="*/ 2938967 h 3098548"/>
                <a:gd name="connsiteX2" fmla="*/ 3948241 w 5352225"/>
                <a:gd name="connsiteY2" fmla="*/ 3045355 h 3098548"/>
                <a:gd name="connsiteX3" fmla="*/ 3948241 w 5352225"/>
                <a:gd name="connsiteY3" fmla="*/ 3066369 h 3098548"/>
                <a:gd name="connsiteX4" fmla="*/ 3945632 w 5352225"/>
                <a:gd name="connsiteY4" fmla="*/ 3067683 h 3098548"/>
                <a:gd name="connsiteX5" fmla="*/ 3894113 w 5352225"/>
                <a:gd name="connsiteY5" fmla="*/ 3097235 h 3098548"/>
                <a:gd name="connsiteX6" fmla="*/ 3892156 w 5352225"/>
                <a:gd name="connsiteY6" fmla="*/ 3098548 h 3098548"/>
                <a:gd name="connsiteX7" fmla="*/ 3856289 w 5352225"/>
                <a:gd name="connsiteY7" fmla="*/ 3098548 h 3098548"/>
                <a:gd name="connsiteX8" fmla="*/ 3672384 w 5352225"/>
                <a:gd name="connsiteY8" fmla="*/ 2992161 h 3098548"/>
                <a:gd name="connsiteX9" fmla="*/ 3672384 w 5352225"/>
                <a:gd name="connsiteY9" fmla="*/ 2971803 h 3098548"/>
                <a:gd name="connsiteX10" fmla="*/ 3674993 w 5352225"/>
                <a:gd name="connsiteY10" fmla="*/ 2969833 h 3098548"/>
                <a:gd name="connsiteX11" fmla="*/ 3726512 w 5352225"/>
                <a:gd name="connsiteY11" fmla="*/ 2940281 h 3098548"/>
                <a:gd name="connsiteX12" fmla="*/ 3747381 w 5352225"/>
                <a:gd name="connsiteY12" fmla="*/ 2935027 h 3098548"/>
                <a:gd name="connsiteX13" fmla="*/ 3471049 w 5352225"/>
                <a:gd name="connsiteY13" fmla="*/ 2773730 h 3098548"/>
                <a:gd name="connsiteX14" fmla="*/ 3487391 w 5352225"/>
                <a:gd name="connsiteY14" fmla="*/ 2777670 h 3098548"/>
                <a:gd name="connsiteX15" fmla="*/ 3671730 w 5352225"/>
                <a:gd name="connsiteY15" fmla="*/ 2884058 h 3098548"/>
                <a:gd name="connsiteX16" fmla="*/ 3671730 w 5352225"/>
                <a:gd name="connsiteY16" fmla="*/ 2905072 h 3098548"/>
                <a:gd name="connsiteX17" fmla="*/ 3669116 w 5352225"/>
                <a:gd name="connsiteY17" fmla="*/ 2906386 h 3098548"/>
                <a:gd name="connsiteX18" fmla="*/ 3618128 w 5352225"/>
                <a:gd name="connsiteY18" fmla="*/ 2935938 h 3098548"/>
                <a:gd name="connsiteX19" fmla="*/ 3615513 w 5352225"/>
                <a:gd name="connsiteY19" fmla="*/ 2937251 h 3098548"/>
                <a:gd name="connsiteX20" fmla="*/ 3579561 w 5352225"/>
                <a:gd name="connsiteY20" fmla="*/ 2937251 h 3098548"/>
                <a:gd name="connsiteX21" fmla="*/ 3395875 w 5352225"/>
                <a:gd name="connsiteY21" fmla="*/ 2830864 h 3098548"/>
                <a:gd name="connsiteX22" fmla="*/ 3395875 w 5352225"/>
                <a:gd name="connsiteY22" fmla="*/ 2810506 h 3098548"/>
                <a:gd name="connsiteX23" fmla="*/ 3398490 w 5352225"/>
                <a:gd name="connsiteY23" fmla="*/ 2808536 h 3098548"/>
                <a:gd name="connsiteX24" fmla="*/ 3449477 w 5352225"/>
                <a:gd name="connsiteY24" fmla="*/ 2778984 h 3098548"/>
                <a:gd name="connsiteX25" fmla="*/ 3471049 w 5352225"/>
                <a:gd name="connsiteY25" fmla="*/ 2773730 h 3098548"/>
                <a:gd name="connsiteX26" fmla="*/ 3604018 w 5352225"/>
                <a:gd name="connsiteY26" fmla="*/ 2695964 h 3098548"/>
                <a:gd name="connsiteX27" fmla="*/ 3620321 w 5352225"/>
                <a:gd name="connsiteY27" fmla="*/ 2699889 h 3098548"/>
                <a:gd name="connsiteX28" fmla="*/ 3804226 w 5352225"/>
                <a:gd name="connsiteY28" fmla="*/ 2806505 h 3098548"/>
                <a:gd name="connsiteX29" fmla="*/ 3804226 w 5352225"/>
                <a:gd name="connsiteY29" fmla="*/ 2826127 h 3098548"/>
                <a:gd name="connsiteX30" fmla="*/ 3800965 w 5352225"/>
                <a:gd name="connsiteY30" fmla="*/ 2828090 h 3098548"/>
                <a:gd name="connsiteX31" fmla="*/ 3750750 w 5352225"/>
                <a:gd name="connsiteY31" fmla="*/ 2858178 h 3098548"/>
                <a:gd name="connsiteX32" fmla="*/ 3748141 w 5352225"/>
                <a:gd name="connsiteY32" fmla="*/ 2859486 h 3098548"/>
                <a:gd name="connsiteX33" fmla="*/ 3712274 w 5352225"/>
                <a:gd name="connsiteY33" fmla="*/ 2859486 h 3098548"/>
                <a:gd name="connsiteX34" fmla="*/ 3528369 w 5352225"/>
                <a:gd name="connsiteY34" fmla="*/ 2753524 h 3098548"/>
                <a:gd name="connsiteX35" fmla="*/ 3528369 w 5352225"/>
                <a:gd name="connsiteY35" fmla="*/ 2733247 h 3098548"/>
                <a:gd name="connsiteX36" fmla="*/ 3531630 w 5352225"/>
                <a:gd name="connsiteY36" fmla="*/ 2730631 h 3098548"/>
                <a:gd name="connsiteX37" fmla="*/ 3581845 w 5352225"/>
                <a:gd name="connsiteY37" fmla="*/ 2701851 h 3098548"/>
                <a:gd name="connsiteX38" fmla="*/ 3604018 w 5352225"/>
                <a:gd name="connsiteY38" fmla="*/ 2695964 h 3098548"/>
                <a:gd name="connsiteX39" fmla="*/ 3200124 w 5352225"/>
                <a:gd name="connsiteY39" fmla="*/ 2618194 h 3098548"/>
                <a:gd name="connsiteX40" fmla="*/ 3217079 w 5352225"/>
                <a:gd name="connsiteY40" fmla="*/ 2622119 h 3098548"/>
                <a:gd name="connsiteX41" fmla="*/ 3400984 w 5352225"/>
                <a:gd name="connsiteY41" fmla="*/ 2728082 h 3098548"/>
                <a:gd name="connsiteX42" fmla="*/ 3400984 w 5352225"/>
                <a:gd name="connsiteY42" fmla="*/ 2748359 h 3098548"/>
                <a:gd name="connsiteX43" fmla="*/ 3397723 w 5352225"/>
                <a:gd name="connsiteY43" fmla="*/ 2750321 h 3098548"/>
                <a:gd name="connsiteX44" fmla="*/ 3346856 w 5352225"/>
                <a:gd name="connsiteY44" fmla="*/ 2779756 h 3098548"/>
                <a:gd name="connsiteX45" fmla="*/ 3343595 w 5352225"/>
                <a:gd name="connsiteY45" fmla="*/ 2781718 h 3098548"/>
                <a:gd name="connsiteX46" fmla="*/ 3309032 w 5352225"/>
                <a:gd name="connsiteY46" fmla="*/ 2781718 h 3098548"/>
                <a:gd name="connsiteX47" fmla="*/ 3125127 w 5352225"/>
                <a:gd name="connsiteY47" fmla="*/ 2675100 h 3098548"/>
                <a:gd name="connsiteX48" fmla="*/ 3125127 w 5352225"/>
                <a:gd name="connsiteY48" fmla="*/ 2654823 h 3098548"/>
                <a:gd name="connsiteX49" fmla="*/ 3127736 w 5352225"/>
                <a:gd name="connsiteY49" fmla="*/ 2652861 h 3098548"/>
                <a:gd name="connsiteX50" fmla="*/ 3178603 w 5352225"/>
                <a:gd name="connsiteY50" fmla="*/ 2624081 h 3098548"/>
                <a:gd name="connsiteX51" fmla="*/ 3200124 w 5352225"/>
                <a:gd name="connsiteY51" fmla="*/ 2618194 h 3098548"/>
                <a:gd name="connsiteX52" fmla="*/ 3886932 w 5352225"/>
                <a:gd name="connsiteY52" fmla="*/ 2540427 h 3098548"/>
                <a:gd name="connsiteX53" fmla="*/ 3926856 w 5352225"/>
                <a:gd name="connsiteY53" fmla="*/ 2549552 h 3098548"/>
                <a:gd name="connsiteX54" fmla="*/ 4373219 w 5352225"/>
                <a:gd name="connsiteY54" fmla="*/ 2805702 h 3098548"/>
                <a:gd name="connsiteX55" fmla="*/ 4388926 w 5352225"/>
                <a:gd name="connsiteY55" fmla="*/ 2826559 h 3098548"/>
                <a:gd name="connsiteX56" fmla="*/ 4388926 w 5352225"/>
                <a:gd name="connsiteY56" fmla="*/ 2830470 h 3098548"/>
                <a:gd name="connsiteX57" fmla="*/ 4366674 w 5352225"/>
                <a:gd name="connsiteY57" fmla="*/ 2858497 h 3098548"/>
                <a:gd name="connsiteX58" fmla="*/ 4246247 w 5352225"/>
                <a:gd name="connsiteY58" fmla="*/ 2927586 h 3098548"/>
                <a:gd name="connsiteX59" fmla="*/ 4239048 w 5352225"/>
                <a:gd name="connsiteY59" fmla="*/ 2931496 h 3098548"/>
                <a:gd name="connsiteX60" fmla="*/ 4153964 w 5352225"/>
                <a:gd name="connsiteY60" fmla="*/ 2931496 h 3098548"/>
                <a:gd name="connsiteX61" fmla="*/ 3708256 w 5352225"/>
                <a:gd name="connsiteY61" fmla="*/ 2674694 h 3098548"/>
                <a:gd name="connsiteX62" fmla="*/ 3692548 w 5352225"/>
                <a:gd name="connsiteY62" fmla="*/ 2654489 h 3098548"/>
                <a:gd name="connsiteX63" fmla="*/ 3692548 w 5352225"/>
                <a:gd name="connsiteY63" fmla="*/ 2650578 h 3098548"/>
                <a:gd name="connsiteX64" fmla="*/ 3714801 w 5352225"/>
                <a:gd name="connsiteY64" fmla="*/ 2621900 h 3098548"/>
                <a:gd name="connsiteX65" fmla="*/ 3834573 w 5352225"/>
                <a:gd name="connsiteY65" fmla="*/ 2553463 h 3098548"/>
                <a:gd name="connsiteX66" fmla="*/ 3886932 w 5352225"/>
                <a:gd name="connsiteY66" fmla="*/ 2540427 h 3098548"/>
                <a:gd name="connsiteX67" fmla="*/ 4192605 w 5352225"/>
                <a:gd name="connsiteY67" fmla="*/ 2410813 h 3098548"/>
                <a:gd name="connsiteX68" fmla="*/ 4218709 w 5352225"/>
                <a:gd name="connsiteY68" fmla="*/ 2416698 h 3098548"/>
                <a:gd name="connsiteX69" fmla="*/ 4383166 w 5352225"/>
                <a:gd name="connsiteY69" fmla="*/ 2511508 h 3098548"/>
                <a:gd name="connsiteX70" fmla="*/ 4383166 w 5352225"/>
                <a:gd name="connsiteY70" fmla="*/ 2543548 h 3098548"/>
                <a:gd name="connsiteX71" fmla="*/ 4378598 w 5352225"/>
                <a:gd name="connsiteY71" fmla="*/ 2546163 h 3098548"/>
                <a:gd name="connsiteX72" fmla="*/ 4224583 w 5352225"/>
                <a:gd name="connsiteY72" fmla="*/ 2635743 h 3098548"/>
                <a:gd name="connsiteX73" fmla="*/ 4220667 w 5352225"/>
                <a:gd name="connsiteY73" fmla="*/ 2637704 h 3098548"/>
                <a:gd name="connsiteX74" fmla="*/ 4165195 w 5352225"/>
                <a:gd name="connsiteY74" fmla="*/ 2637704 h 3098548"/>
                <a:gd name="connsiteX75" fmla="*/ 4000738 w 5352225"/>
                <a:gd name="connsiteY75" fmla="*/ 2542894 h 3098548"/>
                <a:gd name="connsiteX76" fmla="*/ 4000738 w 5352225"/>
                <a:gd name="connsiteY76" fmla="*/ 2511508 h 3098548"/>
                <a:gd name="connsiteX77" fmla="*/ 4004654 w 5352225"/>
                <a:gd name="connsiteY77" fmla="*/ 2508893 h 3098548"/>
                <a:gd name="connsiteX78" fmla="*/ 4159322 w 5352225"/>
                <a:gd name="connsiteY78" fmla="*/ 2419313 h 3098548"/>
                <a:gd name="connsiteX79" fmla="*/ 4192605 w 5352225"/>
                <a:gd name="connsiteY79" fmla="*/ 2410813 h 3098548"/>
                <a:gd name="connsiteX80" fmla="*/ 3058418 w 5352225"/>
                <a:gd name="connsiteY80" fmla="*/ 2382010 h 3098548"/>
                <a:gd name="connsiteX81" fmla="*/ 3083870 w 5352225"/>
                <a:gd name="connsiteY81" fmla="*/ 2387895 h 3098548"/>
                <a:gd name="connsiteX82" fmla="*/ 3248327 w 5352225"/>
                <a:gd name="connsiteY82" fmla="*/ 2483359 h 3098548"/>
                <a:gd name="connsiteX83" fmla="*/ 3248327 w 5352225"/>
                <a:gd name="connsiteY83" fmla="*/ 2514745 h 3098548"/>
                <a:gd name="connsiteX84" fmla="*/ 3244412 w 5352225"/>
                <a:gd name="connsiteY84" fmla="*/ 2517360 h 3098548"/>
                <a:gd name="connsiteX85" fmla="*/ 3089744 w 5352225"/>
                <a:gd name="connsiteY85" fmla="*/ 2606940 h 3098548"/>
                <a:gd name="connsiteX86" fmla="*/ 3085828 w 5352225"/>
                <a:gd name="connsiteY86" fmla="*/ 2608901 h 3098548"/>
                <a:gd name="connsiteX87" fmla="*/ 3031009 w 5352225"/>
                <a:gd name="connsiteY87" fmla="*/ 2608901 h 3098548"/>
                <a:gd name="connsiteX88" fmla="*/ 2865899 w 5352225"/>
                <a:gd name="connsiteY88" fmla="*/ 2514091 h 3098548"/>
                <a:gd name="connsiteX89" fmla="*/ 2865899 w 5352225"/>
                <a:gd name="connsiteY89" fmla="*/ 2482705 h 3098548"/>
                <a:gd name="connsiteX90" fmla="*/ 2870467 w 5352225"/>
                <a:gd name="connsiteY90" fmla="*/ 2479436 h 3098548"/>
                <a:gd name="connsiteX91" fmla="*/ 3025135 w 5352225"/>
                <a:gd name="connsiteY91" fmla="*/ 2390510 h 3098548"/>
                <a:gd name="connsiteX92" fmla="*/ 3058418 w 5352225"/>
                <a:gd name="connsiteY92" fmla="*/ 2382010 h 3098548"/>
                <a:gd name="connsiteX93" fmla="*/ 3611109 w 5352225"/>
                <a:gd name="connsiteY93" fmla="*/ 2376249 h 3098548"/>
                <a:gd name="connsiteX94" fmla="*/ 3636517 w 5352225"/>
                <a:gd name="connsiteY94" fmla="*/ 2382134 h 3098548"/>
                <a:gd name="connsiteX95" fmla="*/ 3801346 w 5352225"/>
                <a:gd name="connsiteY95" fmla="*/ 2477598 h 3098548"/>
                <a:gd name="connsiteX96" fmla="*/ 3801346 w 5352225"/>
                <a:gd name="connsiteY96" fmla="*/ 2508330 h 3098548"/>
                <a:gd name="connsiteX97" fmla="*/ 3796786 w 5352225"/>
                <a:gd name="connsiteY97" fmla="*/ 2510945 h 3098548"/>
                <a:gd name="connsiteX98" fmla="*/ 3642381 w 5352225"/>
                <a:gd name="connsiteY98" fmla="*/ 2601179 h 3098548"/>
                <a:gd name="connsiteX99" fmla="*/ 3638472 w 5352225"/>
                <a:gd name="connsiteY99" fmla="*/ 2603140 h 3098548"/>
                <a:gd name="connsiteX100" fmla="*/ 3583095 w 5352225"/>
                <a:gd name="connsiteY100" fmla="*/ 2603140 h 3098548"/>
                <a:gd name="connsiteX101" fmla="*/ 3418917 w 5352225"/>
                <a:gd name="connsiteY101" fmla="*/ 2508330 h 3098548"/>
                <a:gd name="connsiteX102" fmla="*/ 3418917 w 5352225"/>
                <a:gd name="connsiteY102" fmla="*/ 2476944 h 3098548"/>
                <a:gd name="connsiteX103" fmla="*/ 3423477 w 5352225"/>
                <a:gd name="connsiteY103" fmla="*/ 2473675 h 3098548"/>
                <a:gd name="connsiteX104" fmla="*/ 3577883 w 5352225"/>
                <a:gd name="connsiteY104" fmla="*/ 2384095 h 3098548"/>
                <a:gd name="connsiteX105" fmla="*/ 3611109 w 5352225"/>
                <a:gd name="connsiteY105" fmla="*/ 2376249 h 3098548"/>
                <a:gd name="connsiteX106" fmla="*/ 4442372 w 5352225"/>
                <a:gd name="connsiteY106" fmla="*/ 2255276 h 3098548"/>
                <a:gd name="connsiteX107" fmla="*/ 4478988 w 5352225"/>
                <a:gd name="connsiteY107" fmla="*/ 2263776 h 3098548"/>
                <a:gd name="connsiteX108" fmla="*/ 4894834 w 5352225"/>
                <a:gd name="connsiteY108" fmla="*/ 2503725 h 3098548"/>
                <a:gd name="connsiteX109" fmla="*/ 4913141 w 5352225"/>
                <a:gd name="connsiteY109" fmla="*/ 2527916 h 3098548"/>
                <a:gd name="connsiteX110" fmla="*/ 4913141 w 5352225"/>
                <a:gd name="connsiteY110" fmla="*/ 2531839 h 3098548"/>
                <a:gd name="connsiteX111" fmla="*/ 4894834 w 5352225"/>
                <a:gd name="connsiteY111" fmla="*/ 2554722 h 3098548"/>
                <a:gd name="connsiteX112" fmla="*/ 4492719 w 5352225"/>
                <a:gd name="connsiteY112" fmla="*/ 2787479 h 3098548"/>
                <a:gd name="connsiteX113" fmla="*/ 4404449 w 5352225"/>
                <a:gd name="connsiteY113" fmla="*/ 2787479 h 3098548"/>
                <a:gd name="connsiteX114" fmla="*/ 4273027 w 5352225"/>
                <a:gd name="connsiteY114" fmla="*/ 2711637 h 3098548"/>
                <a:gd name="connsiteX115" fmla="*/ 4272373 w 5352225"/>
                <a:gd name="connsiteY115" fmla="*/ 2660640 h 3098548"/>
                <a:gd name="connsiteX116" fmla="*/ 4456103 w 5352225"/>
                <a:gd name="connsiteY116" fmla="*/ 2554722 h 3098548"/>
                <a:gd name="connsiteX117" fmla="*/ 4456103 w 5352225"/>
                <a:gd name="connsiteY117" fmla="*/ 2503071 h 3098548"/>
                <a:gd name="connsiteX118" fmla="*/ 4260603 w 5352225"/>
                <a:gd name="connsiteY118" fmla="*/ 2389961 h 3098548"/>
                <a:gd name="connsiteX119" fmla="*/ 4245565 w 5352225"/>
                <a:gd name="connsiteY119" fmla="*/ 2371655 h 3098548"/>
                <a:gd name="connsiteX120" fmla="*/ 4245565 w 5352225"/>
                <a:gd name="connsiteY120" fmla="*/ 2365770 h 3098548"/>
                <a:gd name="connsiteX121" fmla="*/ 4259950 w 5352225"/>
                <a:gd name="connsiteY121" fmla="*/ 2348117 h 3098548"/>
                <a:gd name="connsiteX122" fmla="*/ 4406411 w 5352225"/>
                <a:gd name="connsiteY122" fmla="*/ 2263776 h 3098548"/>
                <a:gd name="connsiteX123" fmla="*/ 4442372 w 5352225"/>
                <a:gd name="connsiteY123" fmla="*/ 2255276 h 3098548"/>
                <a:gd name="connsiteX124" fmla="*/ 3905227 w 5352225"/>
                <a:gd name="connsiteY124" fmla="*/ 2243756 h 3098548"/>
                <a:gd name="connsiteX125" fmla="*/ 3930679 w 5352225"/>
                <a:gd name="connsiteY125" fmla="*/ 2250276 h 3098548"/>
                <a:gd name="connsiteX126" fmla="*/ 4095136 w 5352225"/>
                <a:gd name="connsiteY126" fmla="*/ 2344815 h 3098548"/>
                <a:gd name="connsiteX127" fmla="*/ 4095136 w 5352225"/>
                <a:gd name="connsiteY127" fmla="*/ 2376110 h 3098548"/>
                <a:gd name="connsiteX128" fmla="*/ 4091221 w 5352225"/>
                <a:gd name="connsiteY128" fmla="*/ 2378718 h 3098548"/>
                <a:gd name="connsiteX129" fmla="*/ 3936553 w 5352225"/>
                <a:gd name="connsiteY129" fmla="*/ 2468041 h 3098548"/>
                <a:gd name="connsiteX130" fmla="*/ 3931984 w 5352225"/>
                <a:gd name="connsiteY130" fmla="*/ 2470649 h 3098548"/>
                <a:gd name="connsiteX131" fmla="*/ 3877165 w 5352225"/>
                <a:gd name="connsiteY131" fmla="*/ 2470649 h 3098548"/>
                <a:gd name="connsiteX132" fmla="*/ 3712708 w 5352225"/>
                <a:gd name="connsiteY132" fmla="*/ 2375458 h 3098548"/>
                <a:gd name="connsiteX133" fmla="*/ 3712708 w 5352225"/>
                <a:gd name="connsiteY133" fmla="*/ 2344815 h 3098548"/>
                <a:gd name="connsiteX134" fmla="*/ 3717276 w 5352225"/>
                <a:gd name="connsiteY134" fmla="*/ 2341555 h 3098548"/>
                <a:gd name="connsiteX135" fmla="*/ 3871944 w 5352225"/>
                <a:gd name="connsiteY135" fmla="*/ 2252232 h 3098548"/>
                <a:gd name="connsiteX136" fmla="*/ 3905227 w 5352225"/>
                <a:gd name="connsiteY136" fmla="*/ 2243756 h 3098548"/>
                <a:gd name="connsiteX137" fmla="*/ 3337809 w 5352225"/>
                <a:gd name="connsiteY137" fmla="*/ 2220713 h 3098548"/>
                <a:gd name="connsiteX138" fmla="*/ 3363261 w 5352225"/>
                <a:gd name="connsiteY138" fmla="*/ 2226581 h 3098548"/>
                <a:gd name="connsiteX139" fmla="*/ 3527717 w 5352225"/>
                <a:gd name="connsiteY139" fmla="*/ 2321772 h 3098548"/>
                <a:gd name="connsiteX140" fmla="*/ 3527717 w 5352225"/>
                <a:gd name="connsiteY140" fmla="*/ 2353067 h 3098548"/>
                <a:gd name="connsiteX141" fmla="*/ 3523149 w 5352225"/>
                <a:gd name="connsiteY141" fmla="*/ 2355675 h 3098548"/>
                <a:gd name="connsiteX142" fmla="*/ 3369134 w 5352225"/>
                <a:gd name="connsiteY142" fmla="*/ 2444998 h 3098548"/>
                <a:gd name="connsiteX143" fmla="*/ 3364566 w 5352225"/>
                <a:gd name="connsiteY143" fmla="*/ 2447606 h 3098548"/>
                <a:gd name="connsiteX144" fmla="*/ 3309747 w 5352225"/>
                <a:gd name="connsiteY144" fmla="*/ 2447606 h 3098548"/>
                <a:gd name="connsiteX145" fmla="*/ 3145291 w 5352225"/>
                <a:gd name="connsiteY145" fmla="*/ 2352415 h 3098548"/>
                <a:gd name="connsiteX146" fmla="*/ 3145291 w 5352225"/>
                <a:gd name="connsiteY146" fmla="*/ 2321120 h 3098548"/>
                <a:gd name="connsiteX147" fmla="*/ 3149207 w 5352225"/>
                <a:gd name="connsiteY147" fmla="*/ 2318512 h 3098548"/>
                <a:gd name="connsiteX148" fmla="*/ 3304527 w 5352225"/>
                <a:gd name="connsiteY148" fmla="*/ 2229189 h 3098548"/>
                <a:gd name="connsiteX149" fmla="*/ 3337809 w 5352225"/>
                <a:gd name="connsiteY149" fmla="*/ 2220713 h 3098548"/>
                <a:gd name="connsiteX150" fmla="*/ 2752454 w 5352225"/>
                <a:gd name="connsiteY150" fmla="*/ 2206312 h 3098548"/>
                <a:gd name="connsiteX151" fmla="*/ 2777906 w 5352225"/>
                <a:gd name="connsiteY151" fmla="*/ 2212832 h 3098548"/>
                <a:gd name="connsiteX152" fmla="*/ 2943015 w 5352225"/>
                <a:gd name="connsiteY152" fmla="*/ 2307370 h 3098548"/>
                <a:gd name="connsiteX153" fmla="*/ 2943015 w 5352225"/>
                <a:gd name="connsiteY153" fmla="*/ 2339317 h 3098548"/>
                <a:gd name="connsiteX154" fmla="*/ 2939100 w 5352225"/>
                <a:gd name="connsiteY154" fmla="*/ 2341925 h 3098548"/>
                <a:gd name="connsiteX155" fmla="*/ 2783779 w 5352225"/>
                <a:gd name="connsiteY155" fmla="*/ 2430595 h 3098548"/>
                <a:gd name="connsiteX156" fmla="*/ 2779211 w 5352225"/>
                <a:gd name="connsiteY156" fmla="*/ 2433203 h 3098548"/>
                <a:gd name="connsiteX157" fmla="*/ 2725044 w 5352225"/>
                <a:gd name="connsiteY157" fmla="*/ 2433203 h 3098548"/>
                <a:gd name="connsiteX158" fmla="*/ 2560587 w 5352225"/>
                <a:gd name="connsiteY158" fmla="*/ 2338013 h 3098548"/>
                <a:gd name="connsiteX159" fmla="*/ 2560587 w 5352225"/>
                <a:gd name="connsiteY159" fmla="*/ 2306718 h 3098548"/>
                <a:gd name="connsiteX160" fmla="*/ 2564503 w 5352225"/>
                <a:gd name="connsiteY160" fmla="*/ 2304110 h 3098548"/>
                <a:gd name="connsiteX161" fmla="*/ 2719171 w 5352225"/>
                <a:gd name="connsiteY161" fmla="*/ 2214788 h 3098548"/>
                <a:gd name="connsiteX162" fmla="*/ 2752454 w 5352225"/>
                <a:gd name="connsiteY162" fmla="*/ 2206312 h 3098548"/>
                <a:gd name="connsiteX163" fmla="*/ 5120912 w 5352225"/>
                <a:gd name="connsiteY163" fmla="*/ 2137184 h 3098548"/>
                <a:gd name="connsiteX164" fmla="*/ 5159493 w 5352225"/>
                <a:gd name="connsiteY164" fmla="*/ 2146264 h 3098548"/>
                <a:gd name="connsiteX165" fmla="*/ 5336701 w 5352225"/>
                <a:gd name="connsiteY165" fmla="*/ 2248085 h 3098548"/>
                <a:gd name="connsiteX166" fmla="*/ 5330162 w 5352225"/>
                <a:gd name="connsiteY166" fmla="*/ 2298672 h 3098548"/>
                <a:gd name="connsiteX167" fmla="*/ 5278504 w 5352225"/>
                <a:gd name="connsiteY167" fmla="*/ 2328505 h 3098548"/>
                <a:gd name="connsiteX168" fmla="*/ 5270657 w 5352225"/>
                <a:gd name="connsiteY168" fmla="*/ 2332396 h 3098548"/>
                <a:gd name="connsiteX169" fmla="*/ 5190226 w 5352225"/>
                <a:gd name="connsiteY169" fmla="*/ 2332396 h 3098548"/>
                <a:gd name="connsiteX170" fmla="*/ 5012364 w 5352225"/>
                <a:gd name="connsiteY170" fmla="*/ 2230575 h 3098548"/>
                <a:gd name="connsiteX171" fmla="*/ 4997324 w 5352225"/>
                <a:gd name="connsiteY171" fmla="*/ 2211767 h 3098548"/>
                <a:gd name="connsiteX172" fmla="*/ 4997324 w 5352225"/>
                <a:gd name="connsiteY172" fmla="*/ 2205281 h 3098548"/>
                <a:gd name="connsiteX173" fmla="*/ 5018903 w 5352225"/>
                <a:gd name="connsiteY173" fmla="*/ 2179340 h 3098548"/>
                <a:gd name="connsiteX174" fmla="*/ 5070562 w 5352225"/>
                <a:gd name="connsiteY174" fmla="*/ 2150155 h 3098548"/>
                <a:gd name="connsiteX175" fmla="*/ 5120912 w 5352225"/>
                <a:gd name="connsiteY175" fmla="*/ 2137184 h 3098548"/>
                <a:gd name="connsiteX176" fmla="*/ 4167336 w 5352225"/>
                <a:gd name="connsiteY176" fmla="*/ 2093980 h 3098548"/>
                <a:gd name="connsiteX177" fmla="*/ 4192788 w 5352225"/>
                <a:gd name="connsiteY177" fmla="*/ 2099865 h 3098548"/>
                <a:gd name="connsiteX178" fmla="*/ 4357244 w 5352225"/>
                <a:gd name="connsiteY178" fmla="*/ 2194675 h 3098548"/>
                <a:gd name="connsiteX179" fmla="*/ 4357244 w 5352225"/>
                <a:gd name="connsiteY179" fmla="*/ 2226715 h 3098548"/>
                <a:gd name="connsiteX180" fmla="*/ 4353329 w 5352225"/>
                <a:gd name="connsiteY180" fmla="*/ 2229330 h 3098548"/>
                <a:gd name="connsiteX181" fmla="*/ 4198661 w 5352225"/>
                <a:gd name="connsiteY181" fmla="*/ 2318256 h 3098548"/>
                <a:gd name="connsiteX182" fmla="*/ 4194093 w 5352225"/>
                <a:gd name="connsiteY182" fmla="*/ 2320871 h 3098548"/>
                <a:gd name="connsiteX183" fmla="*/ 4139927 w 5352225"/>
                <a:gd name="connsiteY183" fmla="*/ 2320871 h 3098548"/>
                <a:gd name="connsiteX184" fmla="*/ 3974818 w 5352225"/>
                <a:gd name="connsiteY184" fmla="*/ 2226061 h 3098548"/>
                <a:gd name="connsiteX185" fmla="*/ 3974818 w 5352225"/>
                <a:gd name="connsiteY185" fmla="*/ 2195329 h 3098548"/>
                <a:gd name="connsiteX186" fmla="*/ 3979386 w 5352225"/>
                <a:gd name="connsiteY186" fmla="*/ 2192060 h 3098548"/>
                <a:gd name="connsiteX187" fmla="*/ 4134054 w 5352225"/>
                <a:gd name="connsiteY187" fmla="*/ 2102480 h 3098548"/>
                <a:gd name="connsiteX188" fmla="*/ 4167336 w 5352225"/>
                <a:gd name="connsiteY188" fmla="*/ 2093980 h 3098548"/>
                <a:gd name="connsiteX189" fmla="*/ 3628718 w 5352225"/>
                <a:gd name="connsiteY189" fmla="*/ 2085339 h 3098548"/>
                <a:gd name="connsiteX190" fmla="*/ 3654170 w 5352225"/>
                <a:gd name="connsiteY190" fmla="*/ 2091207 h 3098548"/>
                <a:gd name="connsiteX191" fmla="*/ 3818627 w 5352225"/>
                <a:gd name="connsiteY191" fmla="*/ 2185745 h 3098548"/>
                <a:gd name="connsiteX192" fmla="*/ 3818627 w 5352225"/>
                <a:gd name="connsiteY192" fmla="*/ 2217040 h 3098548"/>
                <a:gd name="connsiteX193" fmla="*/ 3814059 w 5352225"/>
                <a:gd name="connsiteY193" fmla="*/ 2219648 h 3098548"/>
                <a:gd name="connsiteX194" fmla="*/ 3659391 w 5352225"/>
                <a:gd name="connsiteY194" fmla="*/ 2309622 h 3098548"/>
                <a:gd name="connsiteX195" fmla="*/ 3654170 w 5352225"/>
                <a:gd name="connsiteY195" fmla="*/ 2312230 h 3098548"/>
                <a:gd name="connsiteX196" fmla="*/ 3600656 w 5352225"/>
                <a:gd name="connsiteY196" fmla="*/ 2312230 h 3098548"/>
                <a:gd name="connsiteX197" fmla="*/ 3436199 w 5352225"/>
                <a:gd name="connsiteY197" fmla="*/ 2217040 h 3098548"/>
                <a:gd name="connsiteX198" fmla="*/ 3436199 w 5352225"/>
                <a:gd name="connsiteY198" fmla="*/ 2185745 h 3098548"/>
                <a:gd name="connsiteX199" fmla="*/ 3440115 w 5352225"/>
                <a:gd name="connsiteY199" fmla="*/ 2183137 h 3098548"/>
                <a:gd name="connsiteX200" fmla="*/ 3594783 w 5352225"/>
                <a:gd name="connsiteY200" fmla="*/ 2093815 h 3098548"/>
                <a:gd name="connsiteX201" fmla="*/ 3628718 w 5352225"/>
                <a:gd name="connsiteY201" fmla="*/ 2085339 h 3098548"/>
                <a:gd name="connsiteX202" fmla="*/ 4652227 w 5352225"/>
                <a:gd name="connsiteY202" fmla="*/ 2079578 h 3098548"/>
                <a:gd name="connsiteX203" fmla="*/ 4692761 w 5352225"/>
                <a:gd name="connsiteY203" fmla="*/ 2089375 h 3098548"/>
                <a:gd name="connsiteX204" fmla="*/ 5151059 w 5352225"/>
                <a:gd name="connsiteY204" fmla="*/ 2353887 h 3098548"/>
                <a:gd name="connsiteX205" fmla="*/ 5144522 w 5352225"/>
                <a:gd name="connsiteY205" fmla="*/ 2407443 h 3098548"/>
                <a:gd name="connsiteX206" fmla="*/ 5025534 w 5352225"/>
                <a:gd name="connsiteY206" fmla="*/ 2475367 h 3098548"/>
                <a:gd name="connsiteX207" fmla="*/ 5018343 w 5352225"/>
                <a:gd name="connsiteY207" fmla="*/ 2479286 h 3098548"/>
                <a:gd name="connsiteX208" fmla="*/ 4932698 w 5352225"/>
                <a:gd name="connsiteY208" fmla="*/ 2479286 h 3098548"/>
                <a:gd name="connsiteX209" fmla="*/ 4474400 w 5352225"/>
                <a:gd name="connsiteY209" fmla="*/ 2215426 h 3098548"/>
                <a:gd name="connsiteX210" fmla="*/ 4458709 w 5352225"/>
                <a:gd name="connsiteY210" fmla="*/ 2195833 h 3098548"/>
                <a:gd name="connsiteX211" fmla="*/ 4458709 w 5352225"/>
                <a:gd name="connsiteY211" fmla="*/ 2187996 h 3098548"/>
                <a:gd name="connsiteX212" fmla="*/ 4480937 w 5352225"/>
                <a:gd name="connsiteY212" fmla="*/ 2161218 h 3098548"/>
                <a:gd name="connsiteX213" fmla="*/ 4599925 w 5352225"/>
                <a:gd name="connsiteY213" fmla="*/ 2093293 h 3098548"/>
                <a:gd name="connsiteX214" fmla="*/ 4652227 w 5352225"/>
                <a:gd name="connsiteY214" fmla="*/ 2079578 h 3098548"/>
                <a:gd name="connsiteX215" fmla="*/ 3064179 w 5352225"/>
                <a:gd name="connsiteY215" fmla="*/ 2062297 h 3098548"/>
                <a:gd name="connsiteX216" fmla="*/ 3089631 w 5352225"/>
                <a:gd name="connsiteY216" fmla="*/ 2068165 h 3098548"/>
                <a:gd name="connsiteX217" fmla="*/ 3254088 w 5352225"/>
                <a:gd name="connsiteY217" fmla="*/ 2162703 h 3098548"/>
                <a:gd name="connsiteX218" fmla="*/ 3254088 w 5352225"/>
                <a:gd name="connsiteY218" fmla="*/ 2194650 h 3098548"/>
                <a:gd name="connsiteX219" fmla="*/ 3249520 w 5352225"/>
                <a:gd name="connsiteY219" fmla="*/ 2197258 h 3098548"/>
                <a:gd name="connsiteX220" fmla="*/ 3095505 w 5352225"/>
                <a:gd name="connsiteY220" fmla="*/ 2285928 h 3098548"/>
                <a:gd name="connsiteX221" fmla="*/ 3088979 w 5352225"/>
                <a:gd name="connsiteY221" fmla="*/ 2289188 h 3098548"/>
                <a:gd name="connsiteX222" fmla="*/ 3036117 w 5352225"/>
                <a:gd name="connsiteY222" fmla="*/ 2289188 h 3098548"/>
                <a:gd name="connsiteX223" fmla="*/ 2871660 w 5352225"/>
                <a:gd name="connsiteY223" fmla="*/ 2193998 h 3098548"/>
                <a:gd name="connsiteX224" fmla="*/ 2871660 w 5352225"/>
                <a:gd name="connsiteY224" fmla="*/ 2162051 h 3098548"/>
                <a:gd name="connsiteX225" fmla="*/ 2875576 w 5352225"/>
                <a:gd name="connsiteY225" fmla="*/ 2159443 h 3098548"/>
                <a:gd name="connsiteX226" fmla="*/ 3030244 w 5352225"/>
                <a:gd name="connsiteY226" fmla="*/ 2070773 h 3098548"/>
                <a:gd name="connsiteX227" fmla="*/ 3064179 w 5352225"/>
                <a:gd name="connsiteY227" fmla="*/ 2062297 h 3098548"/>
                <a:gd name="connsiteX228" fmla="*/ 4837195 w 5352225"/>
                <a:gd name="connsiteY228" fmla="*/ 1973006 h 3098548"/>
                <a:gd name="connsiteX229" fmla="*/ 4875776 w 5352225"/>
                <a:gd name="connsiteY229" fmla="*/ 1981465 h 3098548"/>
                <a:gd name="connsiteX230" fmla="*/ 5053638 w 5352225"/>
                <a:gd name="connsiteY230" fmla="*/ 2084276 h 3098548"/>
                <a:gd name="connsiteX231" fmla="*/ 5068678 w 5352225"/>
                <a:gd name="connsiteY231" fmla="*/ 2103146 h 3098548"/>
                <a:gd name="connsiteX232" fmla="*/ 5068678 w 5352225"/>
                <a:gd name="connsiteY232" fmla="*/ 2109653 h 3098548"/>
                <a:gd name="connsiteX233" fmla="*/ 5047099 w 5352225"/>
                <a:gd name="connsiteY233" fmla="*/ 2135031 h 3098548"/>
                <a:gd name="connsiteX234" fmla="*/ 4995441 w 5352225"/>
                <a:gd name="connsiteY234" fmla="*/ 2164963 h 3098548"/>
                <a:gd name="connsiteX235" fmla="*/ 4988902 w 5352225"/>
                <a:gd name="connsiteY235" fmla="*/ 2168216 h 3098548"/>
                <a:gd name="connsiteX236" fmla="*/ 4906509 w 5352225"/>
                <a:gd name="connsiteY236" fmla="*/ 2168216 h 3098548"/>
                <a:gd name="connsiteX237" fmla="*/ 4728647 w 5352225"/>
                <a:gd name="connsiteY237" fmla="*/ 2066056 h 3098548"/>
                <a:gd name="connsiteX238" fmla="*/ 4735186 w 5352225"/>
                <a:gd name="connsiteY238" fmla="*/ 2015302 h 3098548"/>
                <a:gd name="connsiteX239" fmla="*/ 4786844 w 5352225"/>
                <a:gd name="connsiteY239" fmla="*/ 1985369 h 3098548"/>
                <a:gd name="connsiteX240" fmla="*/ 4837195 w 5352225"/>
                <a:gd name="connsiteY240" fmla="*/ 1973006 h 3098548"/>
                <a:gd name="connsiteX241" fmla="*/ 3890827 w 5352225"/>
                <a:gd name="connsiteY241" fmla="*/ 1932683 h 3098548"/>
                <a:gd name="connsiteX242" fmla="*/ 3916279 w 5352225"/>
                <a:gd name="connsiteY242" fmla="*/ 1938568 h 3098548"/>
                <a:gd name="connsiteX243" fmla="*/ 4080735 w 5352225"/>
                <a:gd name="connsiteY243" fmla="*/ 2034032 h 3098548"/>
                <a:gd name="connsiteX244" fmla="*/ 4080735 w 5352225"/>
                <a:gd name="connsiteY244" fmla="*/ 2065418 h 3098548"/>
                <a:gd name="connsiteX245" fmla="*/ 4076820 w 5352225"/>
                <a:gd name="connsiteY245" fmla="*/ 2068033 h 3098548"/>
                <a:gd name="connsiteX246" fmla="*/ 3921500 w 5352225"/>
                <a:gd name="connsiteY246" fmla="*/ 2157613 h 3098548"/>
                <a:gd name="connsiteX247" fmla="*/ 3918237 w 5352225"/>
                <a:gd name="connsiteY247" fmla="*/ 2159574 h 3098548"/>
                <a:gd name="connsiteX248" fmla="*/ 3862765 w 5352225"/>
                <a:gd name="connsiteY248" fmla="*/ 2159574 h 3098548"/>
                <a:gd name="connsiteX249" fmla="*/ 3698309 w 5352225"/>
                <a:gd name="connsiteY249" fmla="*/ 2064764 h 3098548"/>
                <a:gd name="connsiteX250" fmla="*/ 3698309 w 5352225"/>
                <a:gd name="connsiteY250" fmla="*/ 2033378 h 3098548"/>
                <a:gd name="connsiteX251" fmla="*/ 3702225 w 5352225"/>
                <a:gd name="connsiteY251" fmla="*/ 2030763 h 3098548"/>
                <a:gd name="connsiteX252" fmla="*/ 3857545 w 5352225"/>
                <a:gd name="connsiteY252" fmla="*/ 1941183 h 3098548"/>
                <a:gd name="connsiteX253" fmla="*/ 3890827 w 5352225"/>
                <a:gd name="connsiteY253" fmla="*/ 1932683 h 3098548"/>
                <a:gd name="connsiteX254" fmla="*/ 3351882 w 5352225"/>
                <a:gd name="connsiteY254" fmla="*/ 1924042 h 3098548"/>
                <a:gd name="connsiteX255" fmla="*/ 3377290 w 5352225"/>
                <a:gd name="connsiteY255" fmla="*/ 1929273 h 3098548"/>
                <a:gd name="connsiteX256" fmla="*/ 3542120 w 5352225"/>
                <a:gd name="connsiteY256" fmla="*/ 2024736 h 3098548"/>
                <a:gd name="connsiteX257" fmla="*/ 3542120 w 5352225"/>
                <a:gd name="connsiteY257" fmla="*/ 2056122 h 3098548"/>
                <a:gd name="connsiteX258" fmla="*/ 3537559 w 5352225"/>
                <a:gd name="connsiteY258" fmla="*/ 2058737 h 3098548"/>
                <a:gd name="connsiteX259" fmla="*/ 3383154 w 5352225"/>
                <a:gd name="connsiteY259" fmla="*/ 2148316 h 3098548"/>
                <a:gd name="connsiteX260" fmla="*/ 3377942 w 5352225"/>
                <a:gd name="connsiteY260" fmla="*/ 2150931 h 3098548"/>
                <a:gd name="connsiteX261" fmla="*/ 3323868 w 5352225"/>
                <a:gd name="connsiteY261" fmla="*/ 2150931 h 3098548"/>
                <a:gd name="connsiteX262" fmla="*/ 3159690 w 5352225"/>
                <a:gd name="connsiteY262" fmla="*/ 2056122 h 3098548"/>
                <a:gd name="connsiteX263" fmla="*/ 3159690 w 5352225"/>
                <a:gd name="connsiteY263" fmla="*/ 2024736 h 3098548"/>
                <a:gd name="connsiteX264" fmla="*/ 3164250 w 5352225"/>
                <a:gd name="connsiteY264" fmla="*/ 2021467 h 3098548"/>
                <a:gd name="connsiteX265" fmla="*/ 3318656 w 5352225"/>
                <a:gd name="connsiteY265" fmla="*/ 1931888 h 3098548"/>
                <a:gd name="connsiteX266" fmla="*/ 3351882 w 5352225"/>
                <a:gd name="connsiteY266" fmla="*/ 1924042 h 3098548"/>
                <a:gd name="connsiteX267" fmla="*/ 4366076 w 5352225"/>
                <a:gd name="connsiteY267" fmla="*/ 1909640 h 3098548"/>
                <a:gd name="connsiteX268" fmla="*/ 4391528 w 5352225"/>
                <a:gd name="connsiteY268" fmla="*/ 1915525 h 3098548"/>
                <a:gd name="connsiteX269" fmla="*/ 4555985 w 5352225"/>
                <a:gd name="connsiteY269" fmla="*/ 2010989 h 3098548"/>
                <a:gd name="connsiteX270" fmla="*/ 4555985 w 5352225"/>
                <a:gd name="connsiteY270" fmla="*/ 2042375 h 3098548"/>
                <a:gd name="connsiteX271" fmla="*/ 4552070 w 5352225"/>
                <a:gd name="connsiteY271" fmla="*/ 2044990 h 3098548"/>
                <a:gd name="connsiteX272" fmla="*/ 4396749 w 5352225"/>
                <a:gd name="connsiteY272" fmla="*/ 2134570 h 3098548"/>
                <a:gd name="connsiteX273" fmla="*/ 4393486 w 5352225"/>
                <a:gd name="connsiteY273" fmla="*/ 2136531 h 3098548"/>
                <a:gd name="connsiteX274" fmla="*/ 4338014 w 5352225"/>
                <a:gd name="connsiteY274" fmla="*/ 2136531 h 3098548"/>
                <a:gd name="connsiteX275" fmla="*/ 4173557 w 5352225"/>
                <a:gd name="connsiteY275" fmla="*/ 2041721 h 3098548"/>
                <a:gd name="connsiteX276" fmla="*/ 4173557 w 5352225"/>
                <a:gd name="connsiteY276" fmla="*/ 2010335 h 3098548"/>
                <a:gd name="connsiteX277" fmla="*/ 4177473 w 5352225"/>
                <a:gd name="connsiteY277" fmla="*/ 2007720 h 3098548"/>
                <a:gd name="connsiteX278" fmla="*/ 4332793 w 5352225"/>
                <a:gd name="connsiteY278" fmla="*/ 1918140 h 3098548"/>
                <a:gd name="connsiteX279" fmla="*/ 4366076 w 5352225"/>
                <a:gd name="connsiteY279" fmla="*/ 1909640 h 3098548"/>
                <a:gd name="connsiteX280" fmla="*/ 2790224 w 5352225"/>
                <a:gd name="connsiteY280" fmla="*/ 1903880 h 3098548"/>
                <a:gd name="connsiteX281" fmla="*/ 2816284 w 5352225"/>
                <a:gd name="connsiteY281" fmla="*/ 1909748 h 3098548"/>
                <a:gd name="connsiteX282" fmla="*/ 2980460 w 5352225"/>
                <a:gd name="connsiteY282" fmla="*/ 2004939 h 3098548"/>
                <a:gd name="connsiteX283" fmla="*/ 2980460 w 5352225"/>
                <a:gd name="connsiteY283" fmla="*/ 2036234 h 3098548"/>
                <a:gd name="connsiteX284" fmla="*/ 2975900 w 5352225"/>
                <a:gd name="connsiteY284" fmla="*/ 2038842 h 3098548"/>
                <a:gd name="connsiteX285" fmla="*/ 2821496 w 5352225"/>
                <a:gd name="connsiteY285" fmla="*/ 2128165 h 3098548"/>
                <a:gd name="connsiteX286" fmla="*/ 2816935 w 5352225"/>
                <a:gd name="connsiteY286" fmla="*/ 2130773 h 3098548"/>
                <a:gd name="connsiteX287" fmla="*/ 2762861 w 5352225"/>
                <a:gd name="connsiteY287" fmla="*/ 2130773 h 3098548"/>
                <a:gd name="connsiteX288" fmla="*/ 2598033 w 5352225"/>
                <a:gd name="connsiteY288" fmla="*/ 2035582 h 3098548"/>
                <a:gd name="connsiteX289" fmla="*/ 2598033 w 5352225"/>
                <a:gd name="connsiteY289" fmla="*/ 2004939 h 3098548"/>
                <a:gd name="connsiteX290" fmla="*/ 2602593 w 5352225"/>
                <a:gd name="connsiteY290" fmla="*/ 2001679 h 3098548"/>
                <a:gd name="connsiteX291" fmla="*/ 2756998 w 5352225"/>
                <a:gd name="connsiteY291" fmla="*/ 1912356 h 3098548"/>
                <a:gd name="connsiteX292" fmla="*/ 2790224 w 5352225"/>
                <a:gd name="connsiteY292" fmla="*/ 1903880 h 3098548"/>
                <a:gd name="connsiteX293" fmla="*/ 4552325 w 5352225"/>
                <a:gd name="connsiteY293" fmla="*/ 1805949 h 3098548"/>
                <a:gd name="connsiteX294" fmla="*/ 4591643 w 5352225"/>
                <a:gd name="connsiteY294" fmla="*/ 1815029 h 3098548"/>
                <a:gd name="connsiteX295" fmla="*/ 4769232 w 5352225"/>
                <a:gd name="connsiteY295" fmla="*/ 1916850 h 3098548"/>
                <a:gd name="connsiteX296" fmla="*/ 4762679 w 5352225"/>
                <a:gd name="connsiteY296" fmla="*/ 1967437 h 3098548"/>
                <a:gd name="connsiteX297" fmla="*/ 4710909 w 5352225"/>
                <a:gd name="connsiteY297" fmla="*/ 1997270 h 3098548"/>
                <a:gd name="connsiteX298" fmla="*/ 4703046 w 5352225"/>
                <a:gd name="connsiteY298" fmla="*/ 2001161 h 3098548"/>
                <a:gd name="connsiteX299" fmla="*/ 4622443 w 5352225"/>
                <a:gd name="connsiteY299" fmla="*/ 2001161 h 3098548"/>
                <a:gd name="connsiteX300" fmla="*/ 4444199 w 5352225"/>
                <a:gd name="connsiteY300" fmla="*/ 1899340 h 3098548"/>
                <a:gd name="connsiteX301" fmla="*/ 4450752 w 5352225"/>
                <a:gd name="connsiteY301" fmla="*/ 1848753 h 3098548"/>
                <a:gd name="connsiteX302" fmla="*/ 4502521 w 5352225"/>
                <a:gd name="connsiteY302" fmla="*/ 1818920 h 3098548"/>
                <a:gd name="connsiteX303" fmla="*/ 4552325 w 5352225"/>
                <a:gd name="connsiteY303" fmla="*/ 1805949 h 3098548"/>
                <a:gd name="connsiteX304" fmla="*/ 3613666 w 5352225"/>
                <a:gd name="connsiteY304" fmla="*/ 1774266 h 3098548"/>
                <a:gd name="connsiteX305" fmla="*/ 3639770 w 5352225"/>
                <a:gd name="connsiteY305" fmla="*/ 1780151 h 3098548"/>
                <a:gd name="connsiteX306" fmla="*/ 3804226 w 5352225"/>
                <a:gd name="connsiteY306" fmla="*/ 1875614 h 3098548"/>
                <a:gd name="connsiteX307" fmla="*/ 3804226 w 5352225"/>
                <a:gd name="connsiteY307" fmla="*/ 1906346 h 3098548"/>
                <a:gd name="connsiteX308" fmla="*/ 3799658 w 5352225"/>
                <a:gd name="connsiteY308" fmla="*/ 1908961 h 3098548"/>
                <a:gd name="connsiteX309" fmla="*/ 3644991 w 5352225"/>
                <a:gd name="connsiteY309" fmla="*/ 1999194 h 3098548"/>
                <a:gd name="connsiteX310" fmla="*/ 3641728 w 5352225"/>
                <a:gd name="connsiteY310" fmla="*/ 2001155 h 3098548"/>
                <a:gd name="connsiteX311" fmla="*/ 3585604 w 5352225"/>
                <a:gd name="connsiteY311" fmla="*/ 2001155 h 3098548"/>
                <a:gd name="connsiteX312" fmla="*/ 3421800 w 5352225"/>
                <a:gd name="connsiteY312" fmla="*/ 1906346 h 3098548"/>
                <a:gd name="connsiteX313" fmla="*/ 3421800 w 5352225"/>
                <a:gd name="connsiteY313" fmla="*/ 1874960 h 3098548"/>
                <a:gd name="connsiteX314" fmla="*/ 3425716 w 5352225"/>
                <a:gd name="connsiteY314" fmla="*/ 1871691 h 3098548"/>
                <a:gd name="connsiteX315" fmla="*/ 3580383 w 5352225"/>
                <a:gd name="connsiteY315" fmla="*/ 1782112 h 3098548"/>
                <a:gd name="connsiteX316" fmla="*/ 3613666 w 5352225"/>
                <a:gd name="connsiteY316" fmla="*/ 1774266 h 3098548"/>
                <a:gd name="connsiteX317" fmla="*/ 3075048 w 5352225"/>
                <a:gd name="connsiteY317" fmla="*/ 1765625 h 3098548"/>
                <a:gd name="connsiteX318" fmla="*/ 3100500 w 5352225"/>
                <a:gd name="connsiteY318" fmla="*/ 1771510 h 3098548"/>
                <a:gd name="connsiteX319" fmla="*/ 3265609 w 5352225"/>
                <a:gd name="connsiteY319" fmla="*/ 1866974 h 3098548"/>
                <a:gd name="connsiteX320" fmla="*/ 3265609 w 5352225"/>
                <a:gd name="connsiteY320" fmla="*/ 1898360 h 3098548"/>
                <a:gd name="connsiteX321" fmla="*/ 3261694 w 5352225"/>
                <a:gd name="connsiteY321" fmla="*/ 1900975 h 3098548"/>
                <a:gd name="connsiteX322" fmla="*/ 3106373 w 5352225"/>
                <a:gd name="connsiteY322" fmla="*/ 1990555 h 3098548"/>
                <a:gd name="connsiteX323" fmla="*/ 3102457 w 5352225"/>
                <a:gd name="connsiteY323" fmla="*/ 1992516 h 3098548"/>
                <a:gd name="connsiteX324" fmla="*/ 3047638 w 5352225"/>
                <a:gd name="connsiteY324" fmla="*/ 1992516 h 3098548"/>
                <a:gd name="connsiteX325" fmla="*/ 2883181 w 5352225"/>
                <a:gd name="connsiteY325" fmla="*/ 1897706 h 3098548"/>
                <a:gd name="connsiteX326" fmla="*/ 2883181 w 5352225"/>
                <a:gd name="connsiteY326" fmla="*/ 1865666 h 3098548"/>
                <a:gd name="connsiteX327" fmla="*/ 2887097 w 5352225"/>
                <a:gd name="connsiteY327" fmla="*/ 1863051 h 3098548"/>
                <a:gd name="connsiteX328" fmla="*/ 3041765 w 5352225"/>
                <a:gd name="connsiteY328" fmla="*/ 1774125 h 3098548"/>
                <a:gd name="connsiteX329" fmla="*/ 3075048 w 5352225"/>
                <a:gd name="connsiteY329" fmla="*/ 1765625 h 3098548"/>
                <a:gd name="connsiteX330" fmla="*/ 4083806 w 5352225"/>
                <a:gd name="connsiteY330" fmla="*/ 1745463 h 3098548"/>
                <a:gd name="connsiteX331" fmla="*/ 4109258 w 5352225"/>
                <a:gd name="connsiteY331" fmla="*/ 1751348 h 3098548"/>
                <a:gd name="connsiteX332" fmla="*/ 4273715 w 5352225"/>
                <a:gd name="connsiteY332" fmla="*/ 1846157 h 3098548"/>
                <a:gd name="connsiteX333" fmla="*/ 4273715 w 5352225"/>
                <a:gd name="connsiteY333" fmla="*/ 1877543 h 3098548"/>
                <a:gd name="connsiteX334" fmla="*/ 4269800 w 5352225"/>
                <a:gd name="connsiteY334" fmla="*/ 1880158 h 3098548"/>
                <a:gd name="connsiteX335" fmla="*/ 4114479 w 5352225"/>
                <a:gd name="connsiteY335" fmla="*/ 1969737 h 3098548"/>
                <a:gd name="connsiteX336" fmla="*/ 4109911 w 5352225"/>
                <a:gd name="connsiteY336" fmla="*/ 1972352 h 3098548"/>
                <a:gd name="connsiteX337" fmla="*/ 4055744 w 5352225"/>
                <a:gd name="connsiteY337" fmla="*/ 1972352 h 3098548"/>
                <a:gd name="connsiteX338" fmla="*/ 3891287 w 5352225"/>
                <a:gd name="connsiteY338" fmla="*/ 1877543 h 3098548"/>
                <a:gd name="connsiteX339" fmla="*/ 3891287 w 5352225"/>
                <a:gd name="connsiteY339" fmla="*/ 1845503 h 3098548"/>
                <a:gd name="connsiteX340" fmla="*/ 3895203 w 5352225"/>
                <a:gd name="connsiteY340" fmla="*/ 1842888 h 3098548"/>
                <a:gd name="connsiteX341" fmla="*/ 4050523 w 5352225"/>
                <a:gd name="connsiteY341" fmla="*/ 1753309 h 3098548"/>
                <a:gd name="connsiteX342" fmla="*/ 4083806 w 5352225"/>
                <a:gd name="connsiteY342" fmla="*/ 1745463 h 3098548"/>
                <a:gd name="connsiteX343" fmla="*/ 2519803 w 5352225"/>
                <a:gd name="connsiteY343" fmla="*/ 1745463 h 3098548"/>
                <a:gd name="connsiteX344" fmla="*/ 2545255 w 5352225"/>
                <a:gd name="connsiteY344" fmla="*/ 1751331 h 3098548"/>
                <a:gd name="connsiteX345" fmla="*/ 2709711 w 5352225"/>
                <a:gd name="connsiteY345" fmla="*/ 1845869 h 3098548"/>
                <a:gd name="connsiteX346" fmla="*/ 2709711 w 5352225"/>
                <a:gd name="connsiteY346" fmla="*/ 1878468 h 3098548"/>
                <a:gd name="connsiteX347" fmla="*/ 2705796 w 5352225"/>
                <a:gd name="connsiteY347" fmla="*/ 1880424 h 3098548"/>
                <a:gd name="connsiteX348" fmla="*/ 2551128 w 5352225"/>
                <a:gd name="connsiteY348" fmla="*/ 1969746 h 3098548"/>
                <a:gd name="connsiteX349" fmla="*/ 2545908 w 5352225"/>
                <a:gd name="connsiteY349" fmla="*/ 1972354 h 3098548"/>
                <a:gd name="connsiteX350" fmla="*/ 2492394 w 5352225"/>
                <a:gd name="connsiteY350" fmla="*/ 1972354 h 3098548"/>
                <a:gd name="connsiteX351" fmla="*/ 2327285 w 5352225"/>
                <a:gd name="connsiteY351" fmla="*/ 1877164 h 3098548"/>
                <a:gd name="connsiteX352" fmla="*/ 2327285 w 5352225"/>
                <a:gd name="connsiteY352" fmla="*/ 1846521 h 3098548"/>
                <a:gd name="connsiteX353" fmla="*/ 2331853 w 5352225"/>
                <a:gd name="connsiteY353" fmla="*/ 1843261 h 3098548"/>
                <a:gd name="connsiteX354" fmla="*/ 2486521 w 5352225"/>
                <a:gd name="connsiteY354" fmla="*/ 1753939 h 3098548"/>
                <a:gd name="connsiteX355" fmla="*/ 2519803 w 5352225"/>
                <a:gd name="connsiteY355" fmla="*/ 1745463 h 3098548"/>
                <a:gd name="connsiteX356" fmla="*/ 4267841 w 5352225"/>
                <a:gd name="connsiteY356" fmla="*/ 1644652 h 3098548"/>
                <a:gd name="connsiteX357" fmla="*/ 4306264 w 5352225"/>
                <a:gd name="connsiteY357" fmla="*/ 1653762 h 3098548"/>
                <a:gd name="connsiteX358" fmla="*/ 4483403 w 5352225"/>
                <a:gd name="connsiteY358" fmla="*/ 1755271 h 3098548"/>
                <a:gd name="connsiteX359" fmla="*/ 4498382 w 5352225"/>
                <a:gd name="connsiteY359" fmla="*/ 1774792 h 3098548"/>
                <a:gd name="connsiteX360" fmla="*/ 4498382 w 5352225"/>
                <a:gd name="connsiteY360" fmla="*/ 1781299 h 3098548"/>
                <a:gd name="connsiteX361" fmla="*/ 4476891 w 5352225"/>
                <a:gd name="connsiteY361" fmla="*/ 1806677 h 3098548"/>
                <a:gd name="connsiteX362" fmla="*/ 4425442 w 5352225"/>
                <a:gd name="connsiteY362" fmla="*/ 1836609 h 3098548"/>
                <a:gd name="connsiteX363" fmla="*/ 4419581 w 5352225"/>
                <a:gd name="connsiteY363" fmla="*/ 1839862 h 3098548"/>
                <a:gd name="connsiteX364" fmla="*/ 4336873 w 5352225"/>
                <a:gd name="connsiteY364" fmla="*/ 1839862 h 3098548"/>
                <a:gd name="connsiteX365" fmla="*/ 4159734 w 5352225"/>
                <a:gd name="connsiteY365" fmla="*/ 1737702 h 3098548"/>
                <a:gd name="connsiteX366" fmla="*/ 4144755 w 5352225"/>
                <a:gd name="connsiteY366" fmla="*/ 1719482 h 3098548"/>
                <a:gd name="connsiteX367" fmla="*/ 4144755 w 5352225"/>
                <a:gd name="connsiteY367" fmla="*/ 1712975 h 3098548"/>
                <a:gd name="connsiteX368" fmla="*/ 4166246 w 5352225"/>
                <a:gd name="connsiteY368" fmla="*/ 1686947 h 3098548"/>
                <a:gd name="connsiteX369" fmla="*/ 4217695 w 5352225"/>
                <a:gd name="connsiteY369" fmla="*/ 1657015 h 3098548"/>
                <a:gd name="connsiteX370" fmla="*/ 4267841 w 5352225"/>
                <a:gd name="connsiteY370" fmla="*/ 1644652 h 3098548"/>
                <a:gd name="connsiteX371" fmla="*/ 3337809 w 5352225"/>
                <a:gd name="connsiteY371" fmla="*/ 1612969 h 3098548"/>
                <a:gd name="connsiteX372" fmla="*/ 3363261 w 5352225"/>
                <a:gd name="connsiteY372" fmla="*/ 1618837 h 3098548"/>
                <a:gd name="connsiteX373" fmla="*/ 3527717 w 5352225"/>
                <a:gd name="connsiteY373" fmla="*/ 1714027 h 3098548"/>
                <a:gd name="connsiteX374" fmla="*/ 3527717 w 5352225"/>
                <a:gd name="connsiteY374" fmla="*/ 1745974 h 3098548"/>
                <a:gd name="connsiteX375" fmla="*/ 3523802 w 5352225"/>
                <a:gd name="connsiteY375" fmla="*/ 1747930 h 3098548"/>
                <a:gd name="connsiteX376" fmla="*/ 3368482 w 5352225"/>
                <a:gd name="connsiteY376" fmla="*/ 1837252 h 3098548"/>
                <a:gd name="connsiteX377" fmla="*/ 3363914 w 5352225"/>
                <a:gd name="connsiteY377" fmla="*/ 1839860 h 3098548"/>
                <a:gd name="connsiteX378" fmla="*/ 3309747 w 5352225"/>
                <a:gd name="connsiteY378" fmla="*/ 1839860 h 3098548"/>
                <a:gd name="connsiteX379" fmla="*/ 3145291 w 5352225"/>
                <a:gd name="connsiteY379" fmla="*/ 1744670 h 3098548"/>
                <a:gd name="connsiteX380" fmla="*/ 3145291 w 5352225"/>
                <a:gd name="connsiteY380" fmla="*/ 1713375 h 3098548"/>
                <a:gd name="connsiteX381" fmla="*/ 3149207 w 5352225"/>
                <a:gd name="connsiteY381" fmla="*/ 1710767 h 3098548"/>
                <a:gd name="connsiteX382" fmla="*/ 3304527 w 5352225"/>
                <a:gd name="connsiteY382" fmla="*/ 1621445 h 3098548"/>
                <a:gd name="connsiteX383" fmla="*/ 3337809 w 5352225"/>
                <a:gd name="connsiteY383" fmla="*/ 1612969 h 3098548"/>
                <a:gd name="connsiteX384" fmla="*/ 2798864 w 5352225"/>
                <a:gd name="connsiteY384" fmla="*/ 1604328 h 3098548"/>
                <a:gd name="connsiteX385" fmla="*/ 2824272 w 5352225"/>
                <a:gd name="connsiteY385" fmla="*/ 1610848 h 3098548"/>
                <a:gd name="connsiteX386" fmla="*/ 2989102 w 5352225"/>
                <a:gd name="connsiteY386" fmla="*/ 1705386 h 3098548"/>
                <a:gd name="connsiteX387" fmla="*/ 2989102 w 5352225"/>
                <a:gd name="connsiteY387" fmla="*/ 1736682 h 3098548"/>
                <a:gd name="connsiteX388" fmla="*/ 2984541 w 5352225"/>
                <a:gd name="connsiteY388" fmla="*/ 1739290 h 3098548"/>
                <a:gd name="connsiteX389" fmla="*/ 2830136 w 5352225"/>
                <a:gd name="connsiteY389" fmla="*/ 1828613 h 3098548"/>
                <a:gd name="connsiteX390" fmla="*/ 2825575 w 5352225"/>
                <a:gd name="connsiteY390" fmla="*/ 1831221 h 3098548"/>
                <a:gd name="connsiteX391" fmla="*/ 2770850 w 5352225"/>
                <a:gd name="connsiteY391" fmla="*/ 1831221 h 3098548"/>
                <a:gd name="connsiteX392" fmla="*/ 2606672 w 5352225"/>
                <a:gd name="connsiteY392" fmla="*/ 1736030 h 3098548"/>
                <a:gd name="connsiteX393" fmla="*/ 2606672 w 5352225"/>
                <a:gd name="connsiteY393" fmla="*/ 1705386 h 3098548"/>
                <a:gd name="connsiteX394" fmla="*/ 2611232 w 5352225"/>
                <a:gd name="connsiteY394" fmla="*/ 1702126 h 3098548"/>
                <a:gd name="connsiteX395" fmla="*/ 2764986 w 5352225"/>
                <a:gd name="connsiteY395" fmla="*/ 1612804 h 3098548"/>
                <a:gd name="connsiteX396" fmla="*/ 2798864 w 5352225"/>
                <a:gd name="connsiteY396" fmla="*/ 1604328 h 3098548"/>
                <a:gd name="connsiteX397" fmla="*/ 2246173 w 5352225"/>
                <a:gd name="connsiteY397" fmla="*/ 1589927 h 3098548"/>
                <a:gd name="connsiteX398" fmla="*/ 2271625 w 5352225"/>
                <a:gd name="connsiteY398" fmla="*/ 1595811 h 3098548"/>
                <a:gd name="connsiteX399" fmla="*/ 2436082 w 5352225"/>
                <a:gd name="connsiteY399" fmla="*/ 1690621 h 3098548"/>
                <a:gd name="connsiteX400" fmla="*/ 2436082 w 5352225"/>
                <a:gd name="connsiteY400" fmla="*/ 1722660 h 3098548"/>
                <a:gd name="connsiteX401" fmla="*/ 2432167 w 5352225"/>
                <a:gd name="connsiteY401" fmla="*/ 1724622 h 3098548"/>
                <a:gd name="connsiteX402" fmla="*/ 2277499 w 5352225"/>
                <a:gd name="connsiteY402" fmla="*/ 1814201 h 3098548"/>
                <a:gd name="connsiteX403" fmla="*/ 2272278 w 5352225"/>
                <a:gd name="connsiteY403" fmla="*/ 1816816 h 3098548"/>
                <a:gd name="connsiteX404" fmla="*/ 2218764 w 5352225"/>
                <a:gd name="connsiteY404" fmla="*/ 1816816 h 3098548"/>
                <a:gd name="connsiteX405" fmla="*/ 2053654 w 5352225"/>
                <a:gd name="connsiteY405" fmla="*/ 1722006 h 3098548"/>
                <a:gd name="connsiteX406" fmla="*/ 2053654 w 5352225"/>
                <a:gd name="connsiteY406" fmla="*/ 1690621 h 3098548"/>
                <a:gd name="connsiteX407" fmla="*/ 2057570 w 5352225"/>
                <a:gd name="connsiteY407" fmla="*/ 1688006 h 3098548"/>
                <a:gd name="connsiteX408" fmla="*/ 2212890 w 5352225"/>
                <a:gd name="connsiteY408" fmla="*/ 1597773 h 3098548"/>
                <a:gd name="connsiteX409" fmla="*/ 2246173 w 5352225"/>
                <a:gd name="connsiteY409" fmla="*/ 1589927 h 3098548"/>
                <a:gd name="connsiteX410" fmla="*/ 3801536 w 5352225"/>
                <a:gd name="connsiteY410" fmla="*/ 1581286 h 3098548"/>
                <a:gd name="connsiteX411" fmla="*/ 3826988 w 5352225"/>
                <a:gd name="connsiteY411" fmla="*/ 1587171 h 3098548"/>
                <a:gd name="connsiteX412" fmla="*/ 3991445 w 5352225"/>
                <a:gd name="connsiteY412" fmla="*/ 1682635 h 3098548"/>
                <a:gd name="connsiteX413" fmla="*/ 3991445 w 5352225"/>
                <a:gd name="connsiteY413" fmla="*/ 1714020 h 3098548"/>
                <a:gd name="connsiteX414" fmla="*/ 3987530 w 5352225"/>
                <a:gd name="connsiteY414" fmla="*/ 1716636 h 3098548"/>
                <a:gd name="connsiteX415" fmla="*/ 3832209 w 5352225"/>
                <a:gd name="connsiteY415" fmla="*/ 1806216 h 3098548"/>
                <a:gd name="connsiteX416" fmla="*/ 3828946 w 5352225"/>
                <a:gd name="connsiteY416" fmla="*/ 1808177 h 3098548"/>
                <a:gd name="connsiteX417" fmla="*/ 3773474 w 5352225"/>
                <a:gd name="connsiteY417" fmla="*/ 1808177 h 3098548"/>
                <a:gd name="connsiteX418" fmla="*/ 3609017 w 5352225"/>
                <a:gd name="connsiteY418" fmla="*/ 1713366 h 3098548"/>
                <a:gd name="connsiteX419" fmla="*/ 3609017 w 5352225"/>
                <a:gd name="connsiteY419" fmla="*/ 1681981 h 3098548"/>
                <a:gd name="connsiteX420" fmla="*/ 3612933 w 5352225"/>
                <a:gd name="connsiteY420" fmla="*/ 1679365 h 3098548"/>
                <a:gd name="connsiteX421" fmla="*/ 3768253 w 5352225"/>
                <a:gd name="connsiteY421" fmla="*/ 1589132 h 3098548"/>
                <a:gd name="connsiteX422" fmla="*/ 3801536 w 5352225"/>
                <a:gd name="connsiteY422" fmla="*/ 1581286 h 3098548"/>
                <a:gd name="connsiteX423" fmla="*/ 3981745 w 5352225"/>
                <a:gd name="connsiteY423" fmla="*/ 1480475 h 3098548"/>
                <a:gd name="connsiteX424" fmla="*/ 4020980 w 5352225"/>
                <a:gd name="connsiteY424" fmla="*/ 1488934 h 3098548"/>
                <a:gd name="connsiteX425" fmla="*/ 4198188 w 5352225"/>
                <a:gd name="connsiteY425" fmla="*/ 1591094 h 3098548"/>
                <a:gd name="connsiteX426" fmla="*/ 4213228 w 5352225"/>
                <a:gd name="connsiteY426" fmla="*/ 1609964 h 3098548"/>
                <a:gd name="connsiteX427" fmla="*/ 4213228 w 5352225"/>
                <a:gd name="connsiteY427" fmla="*/ 1616471 h 3098548"/>
                <a:gd name="connsiteX428" fmla="*/ 4191649 w 5352225"/>
                <a:gd name="connsiteY428" fmla="*/ 1641849 h 3098548"/>
                <a:gd name="connsiteX429" fmla="*/ 4139991 w 5352225"/>
                <a:gd name="connsiteY429" fmla="*/ 1671781 h 3098548"/>
                <a:gd name="connsiteX430" fmla="*/ 4132798 w 5352225"/>
                <a:gd name="connsiteY430" fmla="*/ 1675685 h 3098548"/>
                <a:gd name="connsiteX431" fmla="*/ 4051713 w 5352225"/>
                <a:gd name="connsiteY431" fmla="*/ 1675685 h 3098548"/>
                <a:gd name="connsiteX432" fmla="*/ 3873851 w 5352225"/>
                <a:gd name="connsiteY432" fmla="*/ 1573525 h 3098548"/>
                <a:gd name="connsiteX433" fmla="*/ 3880390 w 5352225"/>
                <a:gd name="connsiteY433" fmla="*/ 1522120 h 3098548"/>
                <a:gd name="connsiteX434" fmla="*/ 3932048 w 5352225"/>
                <a:gd name="connsiteY434" fmla="*/ 1492187 h 3098548"/>
                <a:gd name="connsiteX435" fmla="*/ 3981745 w 5352225"/>
                <a:gd name="connsiteY435" fmla="*/ 1480475 h 3098548"/>
                <a:gd name="connsiteX436" fmla="*/ 3060648 w 5352225"/>
                <a:gd name="connsiteY436" fmla="*/ 1454553 h 3098548"/>
                <a:gd name="connsiteX437" fmla="*/ 3086752 w 5352225"/>
                <a:gd name="connsiteY437" fmla="*/ 1460438 h 3098548"/>
                <a:gd name="connsiteX438" fmla="*/ 3251208 w 5352225"/>
                <a:gd name="connsiteY438" fmla="*/ 1555248 h 3098548"/>
                <a:gd name="connsiteX439" fmla="*/ 3251208 w 5352225"/>
                <a:gd name="connsiteY439" fmla="*/ 1587287 h 3098548"/>
                <a:gd name="connsiteX440" fmla="*/ 3246640 w 5352225"/>
                <a:gd name="connsiteY440" fmla="*/ 1589903 h 3098548"/>
                <a:gd name="connsiteX441" fmla="*/ 3091973 w 5352225"/>
                <a:gd name="connsiteY441" fmla="*/ 1678828 h 3098548"/>
                <a:gd name="connsiteX442" fmla="*/ 3087405 w 5352225"/>
                <a:gd name="connsiteY442" fmla="*/ 1681444 h 3098548"/>
                <a:gd name="connsiteX443" fmla="*/ 3033238 w 5352225"/>
                <a:gd name="connsiteY443" fmla="*/ 1681444 h 3098548"/>
                <a:gd name="connsiteX444" fmla="*/ 2868782 w 5352225"/>
                <a:gd name="connsiteY444" fmla="*/ 1585980 h 3098548"/>
                <a:gd name="connsiteX445" fmla="*/ 2868782 w 5352225"/>
                <a:gd name="connsiteY445" fmla="*/ 1555248 h 3098548"/>
                <a:gd name="connsiteX446" fmla="*/ 2872698 w 5352225"/>
                <a:gd name="connsiteY446" fmla="*/ 1552632 h 3098548"/>
                <a:gd name="connsiteX447" fmla="*/ 3027365 w 5352225"/>
                <a:gd name="connsiteY447" fmla="*/ 1462399 h 3098548"/>
                <a:gd name="connsiteX448" fmla="*/ 3060648 w 5352225"/>
                <a:gd name="connsiteY448" fmla="*/ 1454553 h 3098548"/>
                <a:gd name="connsiteX449" fmla="*/ 2522355 w 5352225"/>
                <a:gd name="connsiteY449" fmla="*/ 1445912 h 3098548"/>
                <a:gd name="connsiteX450" fmla="*/ 2548415 w 5352225"/>
                <a:gd name="connsiteY450" fmla="*/ 1451780 h 3098548"/>
                <a:gd name="connsiteX451" fmla="*/ 2712592 w 5352225"/>
                <a:gd name="connsiteY451" fmla="*/ 1546318 h 3098548"/>
                <a:gd name="connsiteX452" fmla="*/ 2712592 w 5352225"/>
                <a:gd name="connsiteY452" fmla="*/ 1578265 h 3098548"/>
                <a:gd name="connsiteX453" fmla="*/ 2708032 w 5352225"/>
                <a:gd name="connsiteY453" fmla="*/ 1580873 h 3098548"/>
                <a:gd name="connsiteX454" fmla="*/ 2553627 w 5352225"/>
                <a:gd name="connsiteY454" fmla="*/ 1669543 h 3098548"/>
                <a:gd name="connsiteX455" fmla="*/ 2547763 w 5352225"/>
                <a:gd name="connsiteY455" fmla="*/ 1672803 h 3098548"/>
                <a:gd name="connsiteX456" fmla="*/ 2494992 w 5352225"/>
                <a:gd name="connsiteY456" fmla="*/ 1672803 h 3098548"/>
                <a:gd name="connsiteX457" fmla="*/ 2330163 w 5352225"/>
                <a:gd name="connsiteY457" fmla="*/ 1577613 h 3098548"/>
                <a:gd name="connsiteX458" fmla="*/ 2330163 w 5352225"/>
                <a:gd name="connsiteY458" fmla="*/ 1546970 h 3098548"/>
                <a:gd name="connsiteX459" fmla="*/ 2334723 w 5352225"/>
                <a:gd name="connsiteY459" fmla="*/ 1543710 h 3098548"/>
                <a:gd name="connsiteX460" fmla="*/ 2489129 w 5352225"/>
                <a:gd name="connsiteY460" fmla="*/ 1454388 h 3098548"/>
                <a:gd name="connsiteX461" fmla="*/ 2522355 w 5352225"/>
                <a:gd name="connsiteY461" fmla="*/ 1445912 h 3098548"/>
                <a:gd name="connsiteX462" fmla="*/ 1972220 w 5352225"/>
                <a:gd name="connsiteY462" fmla="*/ 1431510 h 3098548"/>
                <a:gd name="connsiteX463" fmla="*/ 1997715 w 5352225"/>
                <a:gd name="connsiteY463" fmla="*/ 1437395 h 3098548"/>
                <a:gd name="connsiteX464" fmla="*/ 2162452 w 5352225"/>
                <a:gd name="connsiteY464" fmla="*/ 1532859 h 3098548"/>
                <a:gd name="connsiteX465" fmla="*/ 2162452 w 5352225"/>
                <a:gd name="connsiteY465" fmla="*/ 1564898 h 3098548"/>
                <a:gd name="connsiteX466" fmla="*/ 2158530 w 5352225"/>
                <a:gd name="connsiteY466" fmla="*/ 1566860 h 3098548"/>
                <a:gd name="connsiteX467" fmla="*/ 2002945 w 5352225"/>
                <a:gd name="connsiteY467" fmla="*/ 1656439 h 3098548"/>
                <a:gd name="connsiteX468" fmla="*/ 1999676 w 5352225"/>
                <a:gd name="connsiteY468" fmla="*/ 1658401 h 3098548"/>
                <a:gd name="connsiteX469" fmla="*/ 1944110 w 5352225"/>
                <a:gd name="connsiteY469" fmla="*/ 1658401 h 3098548"/>
                <a:gd name="connsiteX470" fmla="*/ 1780027 w 5352225"/>
                <a:gd name="connsiteY470" fmla="*/ 1563590 h 3098548"/>
                <a:gd name="connsiteX471" fmla="*/ 1780027 w 5352225"/>
                <a:gd name="connsiteY471" fmla="*/ 1532205 h 3098548"/>
                <a:gd name="connsiteX472" fmla="*/ 1783949 w 5352225"/>
                <a:gd name="connsiteY472" fmla="*/ 1529589 h 3098548"/>
                <a:gd name="connsiteX473" fmla="*/ 1938881 w 5352225"/>
                <a:gd name="connsiteY473" fmla="*/ 1439356 h 3098548"/>
                <a:gd name="connsiteX474" fmla="*/ 1972220 w 5352225"/>
                <a:gd name="connsiteY474" fmla="*/ 1431510 h 3098548"/>
                <a:gd name="connsiteX475" fmla="*/ 3516387 w 5352225"/>
                <a:gd name="connsiteY475" fmla="*/ 1419989 h 3098548"/>
                <a:gd name="connsiteX476" fmla="*/ 3541839 w 5352225"/>
                <a:gd name="connsiteY476" fmla="*/ 1425857 h 3098548"/>
                <a:gd name="connsiteX477" fmla="*/ 3706295 w 5352225"/>
                <a:gd name="connsiteY477" fmla="*/ 1521047 h 3098548"/>
                <a:gd name="connsiteX478" fmla="*/ 3706295 w 5352225"/>
                <a:gd name="connsiteY478" fmla="*/ 1552343 h 3098548"/>
                <a:gd name="connsiteX479" fmla="*/ 3702380 w 5352225"/>
                <a:gd name="connsiteY479" fmla="*/ 1554951 h 3098548"/>
                <a:gd name="connsiteX480" fmla="*/ 3547060 w 5352225"/>
                <a:gd name="connsiteY480" fmla="*/ 1644274 h 3098548"/>
                <a:gd name="connsiteX481" fmla="*/ 3541839 w 5352225"/>
                <a:gd name="connsiteY481" fmla="*/ 1646882 h 3098548"/>
                <a:gd name="connsiteX482" fmla="*/ 3488325 w 5352225"/>
                <a:gd name="connsiteY482" fmla="*/ 1646882 h 3098548"/>
                <a:gd name="connsiteX483" fmla="*/ 3323869 w 5352225"/>
                <a:gd name="connsiteY483" fmla="*/ 1551691 h 3098548"/>
                <a:gd name="connsiteX484" fmla="*/ 3323869 w 5352225"/>
                <a:gd name="connsiteY484" fmla="*/ 1520395 h 3098548"/>
                <a:gd name="connsiteX485" fmla="*/ 3327785 w 5352225"/>
                <a:gd name="connsiteY485" fmla="*/ 1517787 h 3098548"/>
                <a:gd name="connsiteX486" fmla="*/ 3483105 w 5352225"/>
                <a:gd name="connsiteY486" fmla="*/ 1428465 h 3098548"/>
                <a:gd name="connsiteX487" fmla="*/ 3516387 w 5352225"/>
                <a:gd name="connsiteY487" fmla="*/ 1419989 h 3098548"/>
                <a:gd name="connsiteX488" fmla="*/ 1366911 w 5352225"/>
                <a:gd name="connsiteY488" fmla="*/ 1419989 h 3098548"/>
                <a:gd name="connsiteX489" fmla="*/ 1428945 w 5352225"/>
                <a:gd name="connsiteY489" fmla="*/ 1434346 h 3098548"/>
                <a:gd name="connsiteX490" fmla="*/ 2572334 w 5352225"/>
                <a:gd name="connsiteY490" fmla="*/ 2094148 h 3098548"/>
                <a:gd name="connsiteX491" fmla="*/ 2562539 w 5352225"/>
                <a:gd name="connsiteY491" fmla="*/ 2177032 h 3098548"/>
                <a:gd name="connsiteX492" fmla="*/ 2497239 w 5352225"/>
                <a:gd name="connsiteY492" fmla="*/ 2214231 h 3098548"/>
                <a:gd name="connsiteX493" fmla="*/ 2427369 w 5352225"/>
                <a:gd name="connsiteY493" fmla="*/ 2234462 h 3098548"/>
                <a:gd name="connsiteX494" fmla="*/ 2405821 w 5352225"/>
                <a:gd name="connsiteY494" fmla="*/ 2234462 h 3098548"/>
                <a:gd name="connsiteX495" fmla="*/ 2354887 w 5352225"/>
                <a:gd name="connsiteY495" fmla="*/ 2220757 h 3098548"/>
                <a:gd name="connsiteX496" fmla="*/ 1210846 w 5352225"/>
                <a:gd name="connsiteY496" fmla="*/ 1560303 h 3098548"/>
                <a:gd name="connsiteX497" fmla="*/ 1186685 w 5352225"/>
                <a:gd name="connsiteY497" fmla="*/ 1525714 h 3098548"/>
                <a:gd name="connsiteX498" fmla="*/ 1186685 w 5352225"/>
                <a:gd name="connsiteY498" fmla="*/ 1523756 h 3098548"/>
                <a:gd name="connsiteX499" fmla="*/ 1221294 w 5352225"/>
                <a:gd name="connsiteY499" fmla="*/ 1478072 h 3098548"/>
                <a:gd name="connsiteX500" fmla="*/ 1286593 w 5352225"/>
                <a:gd name="connsiteY500" fmla="*/ 1440220 h 3098548"/>
                <a:gd name="connsiteX501" fmla="*/ 1366911 w 5352225"/>
                <a:gd name="connsiteY501" fmla="*/ 1419989 h 3098548"/>
                <a:gd name="connsiteX502" fmla="*/ 3697541 w 5352225"/>
                <a:gd name="connsiteY502" fmla="*/ 1313418 h 3098548"/>
                <a:gd name="connsiteX503" fmla="*/ 3735964 w 5352225"/>
                <a:gd name="connsiteY503" fmla="*/ 1322528 h 3098548"/>
                <a:gd name="connsiteX504" fmla="*/ 3913103 w 5352225"/>
                <a:gd name="connsiteY504" fmla="*/ 1424037 h 3098548"/>
                <a:gd name="connsiteX505" fmla="*/ 3928082 w 5352225"/>
                <a:gd name="connsiteY505" fmla="*/ 1442907 h 3098548"/>
                <a:gd name="connsiteX506" fmla="*/ 3928082 w 5352225"/>
                <a:gd name="connsiteY506" fmla="*/ 1450065 h 3098548"/>
                <a:gd name="connsiteX507" fmla="*/ 3906591 w 5352225"/>
                <a:gd name="connsiteY507" fmla="*/ 1475442 h 3098548"/>
                <a:gd name="connsiteX508" fmla="*/ 3854491 w 5352225"/>
                <a:gd name="connsiteY508" fmla="*/ 1505375 h 3098548"/>
                <a:gd name="connsiteX509" fmla="*/ 3848630 w 5352225"/>
                <a:gd name="connsiteY509" fmla="*/ 1508628 h 3098548"/>
                <a:gd name="connsiteX510" fmla="*/ 3766573 w 5352225"/>
                <a:gd name="connsiteY510" fmla="*/ 1508628 h 3098548"/>
                <a:gd name="connsiteX511" fmla="*/ 3589434 w 5352225"/>
                <a:gd name="connsiteY511" fmla="*/ 1406468 h 3098548"/>
                <a:gd name="connsiteX512" fmla="*/ 3574455 w 5352225"/>
                <a:gd name="connsiteY512" fmla="*/ 1388248 h 3098548"/>
                <a:gd name="connsiteX513" fmla="*/ 3574455 w 5352225"/>
                <a:gd name="connsiteY513" fmla="*/ 1381741 h 3098548"/>
                <a:gd name="connsiteX514" fmla="*/ 3595946 w 5352225"/>
                <a:gd name="connsiteY514" fmla="*/ 1355713 h 3098548"/>
                <a:gd name="connsiteX515" fmla="*/ 3647395 w 5352225"/>
                <a:gd name="connsiteY515" fmla="*/ 1325781 h 3098548"/>
                <a:gd name="connsiteX516" fmla="*/ 3697541 w 5352225"/>
                <a:gd name="connsiteY516" fmla="*/ 1313418 h 3098548"/>
                <a:gd name="connsiteX517" fmla="*/ 2784791 w 5352225"/>
                <a:gd name="connsiteY517" fmla="*/ 1293256 h 3098548"/>
                <a:gd name="connsiteX518" fmla="*/ 2810243 w 5352225"/>
                <a:gd name="connsiteY518" fmla="*/ 1299124 h 3098548"/>
                <a:gd name="connsiteX519" fmla="*/ 2974699 w 5352225"/>
                <a:gd name="connsiteY519" fmla="*/ 1394314 h 3098548"/>
                <a:gd name="connsiteX520" fmla="*/ 2974699 w 5352225"/>
                <a:gd name="connsiteY520" fmla="*/ 1425610 h 3098548"/>
                <a:gd name="connsiteX521" fmla="*/ 2970784 w 5352225"/>
                <a:gd name="connsiteY521" fmla="*/ 1428218 h 3098548"/>
                <a:gd name="connsiteX522" fmla="*/ 2816116 w 5352225"/>
                <a:gd name="connsiteY522" fmla="*/ 1517541 h 3098548"/>
                <a:gd name="connsiteX523" fmla="*/ 2810896 w 5352225"/>
                <a:gd name="connsiteY523" fmla="*/ 1520149 h 3098548"/>
                <a:gd name="connsiteX524" fmla="*/ 2756729 w 5352225"/>
                <a:gd name="connsiteY524" fmla="*/ 1520149 h 3098548"/>
                <a:gd name="connsiteX525" fmla="*/ 2592273 w 5352225"/>
                <a:gd name="connsiteY525" fmla="*/ 1424958 h 3098548"/>
                <a:gd name="connsiteX526" fmla="*/ 2592273 w 5352225"/>
                <a:gd name="connsiteY526" fmla="*/ 1394314 h 3098548"/>
                <a:gd name="connsiteX527" fmla="*/ 2596841 w 5352225"/>
                <a:gd name="connsiteY527" fmla="*/ 1391054 h 3098548"/>
                <a:gd name="connsiteX528" fmla="*/ 2751509 w 5352225"/>
                <a:gd name="connsiteY528" fmla="*/ 1301732 h 3098548"/>
                <a:gd name="connsiteX529" fmla="*/ 2784791 w 5352225"/>
                <a:gd name="connsiteY529" fmla="*/ 1293256 h 3098548"/>
                <a:gd name="connsiteX530" fmla="*/ 2246173 w 5352225"/>
                <a:gd name="connsiteY530" fmla="*/ 1287495 h 3098548"/>
                <a:gd name="connsiteX531" fmla="*/ 2271625 w 5352225"/>
                <a:gd name="connsiteY531" fmla="*/ 1292726 h 3098548"/>
                <a:gd name="connsiteX532" fmla="*/ 2436082 w 5352225"/>
                <a:gd name="connsiteY532" fmla="*/ 1388190 h 3098548"/>
                <a:gd name="connsiteX533" fmla="*/ 2436082 w 5352225"/>
                <a:gd name="connsiteY533" fmla="*/ 1420229 h 3098548"/>
                <a:gd name="connsiteX534" fmla="*/ 2432167 w 5352225"/>
                <a:gd name="connsiteY534" fmla="*/ 1422191 h 3098548"/>
                <a:gd name="connsiteX535" fmla="*/ 2277499 w 5352225"/>
                <a:gd name="connsiteY535" fmla="*/ 1511770 h 3098548"/>
                <a:gd name="connsiteX536" fmla="*/ 2272930 w 5352225"/>
                <a:gd name="connsiteY536" fmla="*/ 1514386 h 3098548"/>
                <a:gd name="connsiteX537" fmla="*/ 2218764 w 5352225"/>
                <a:gd name="connsiteY537" fmla="*/ 1514386 h 3098548"/>
                <a:gd name="connsiteX538" fmla="*/ 2053654 w 5352225"/>
                <a:gd name="connsiteY538" fmla="*/ 1418922 h 3098548"/>
                <a:gd name="connsiteX539" fmla="*/ 2053654 w 5352225"/>
                <a:gd name="connsiteY539" fmla="*/ 1388190 h 3098548"/>
                <a:gd name="connsiteX540" fmla="*/ 2057570 w 5352225"/>
                <a:gd name="connsiteY540" fmla="*/ 1384921 h 3098548"/>
                <a:gd name="connsiteX541" fmla="*/ 2212890 w 5352225"/>
                <a:gd name="connsiteY541" fmla="*/ 1295341 h 3098548"/>
                <a:gd name="connsiteX542" fmla="*/ 2246173 w 5352225"/>
                <a:gd name="connsiteY542" fmla="*/ 1287495 h 3098548"/>
                <a:gd name="connsiteX543" fmla="*/ 1701797 w 5352225"/>
                <a:gd name="connsiteY543" fmla="*/ 1273094 h 3098548"/>
                <a:gd name="connsiteX544" fmla="*/ 1727249 w 5352225"/>
                <a:gd name="connsiteY544" fmla="*/ 1278978 h 3098548"/>
                <a:gd name="connsiteX545" fmla="*/ 1891705 w 5352225"/>
                <a:gd name="connsiteY545" fmla="*/ 1373788 h 3098548"/>
                <a:gd name="connsiteX546" fmla="*/ 1891705 w 5352225"/>
                <a:gd name="connsiteY546" fmla="*/ 1405827 h 3098548"/>
                <a:gd name="connsiteX547" fmla="*/ 1887137 w 5352225"/>
                <a:gd name="connsiteY547" fmla="*/ 1408443 h 3098548"/>
                <a:gd name="connsiteX548" fmla="*/ 1732470 w 5352225"/>
                <a:gd name="connsiteY548" fmla="*/ 1497367 h 3098548"/>
                <a:gd name="connsiteX549" fmla="*/ 1727249 w 5352225"/>
                <a:gd name="connsiteY549" fmla="*/ 1499983 h 3098548"/>
                <a:gd name="connsiteX550" fmla="*/ 1673735 w 5352225"/>
                <a:gd name="connsiteY550" fmla="*/ 1499983 h 3098548"/>
                <a:gd name="connsiteX551" fmla="*/ 1509279 w 5352225"/>
                <a:gd name="connsiteY551" fmla="*/ 1404519 h 3098548"/>
                <a:gd name="connsiteX552" fmla="*/ 1509279 w 5352225"/>
                <a:gd name="connsiteY552" fmla="*/ 1373788 h 3098548"/>
                <a:gd name="connsiteX553" fmla="*/ 1513195 w 5352225"/>
                <a:gd name="connsiteY553" fmla="*/ 1370519 h 3098548"/>
                <a:gd name="connsiteX554" fmla="*/ 1667862 w 5352225"/>
                <a:gd name="connsiteY554" fmla="*/ 1280940 h 3098548"/>
                <a:gd name="connsiteX555" fmla="*/ 1701797 w 5352225"/>
                <a:gd name="connsiteY555" fmla="*/ 1273094 h 3098548"/>
                <a:gd name="connsiteX556" fmla="*/ 3234118 w 5352225"/>
                <a:gd name="connsiteY556" fmla="*/ 1255812 h 3098548"/>
                <a:gd name="connsiteX557" fmla="*/ 3259570 w 5352225"/>
                <a:gd name="connsiteY557" fmla="*/ 1261696 h 3098548"/>
                <a:gd name="connsiteX558" fmla="*/ 3424026 w 5352225"/>
                <a:gd name="connsiteY558" fmla="*/ 1356506 h 3098548"/>
                <a:gd name="connsiteX559" fmla="*/ 3424026 w 5352225"/>
                <a:gd name="connsiteY559" fmla="*/ 1387891 h 3098548"/>
                <a:gd name="connsiteX560" fmla="*/ 3419458 w 5352225"/>
                <a:gd name="connsiteY560" fmla="*/ 1390507 h 3098548"/>
                <a:gd name="connsiteX561" fmla="*/ 3264791 w 5352225"/>
                <a:gd name="connsiteY561" fmla="*/ 1480085 h 3098548"/>
                <a:gd name="connsiteX562" fmla="*/ 3260223 w 5352225"/>
                <a:gd name="connsiteY562" fmla="*/ 1482701 h 3098548"/>
                <a:gd name="connsiteX563" fmla="*/ 3206056 w 5352225"/>
                <a:gd name="connsiteY563" fmla="*/ 1482701 h 3098548"/>
                <a:gd name="connsiteX564" fmla="*/ 3041600 w 5352225"/>
                <a:gd name="connsiteY564" fmla="*/ 1387891 h 3098548"/>
                <a:gd name="connsiteX565" fmla="*/ 3041600 w 5352225"/>
                <a:gd name="connsiteY565" fmla="*/ 1355852 h 3098548"/>
                <a:gd name="connsiteX566" fmla="*/ 3045516 w 5352225"/>
                <a:gd name="connsiteY566" fmla="*/ 1353237 h 3098548"/>
                <a:gd name="connsiteX567" fmla="*/ 3200836 w 5352225"/>
                <a:gd name="connsiteY567" fmla="*/ 1264312 h 3098548"/>
                <a:gd name="connsiteX568" fmla="*/ 3234118 w 5352225"/>
                <a:gd name="connsiteY568" fmla="*/ 1255812 h 3098548"/>
                <a:gd name="connsiteX569" fmla="*/ 1032264 w 5352225"/>
                <a:gd name="connsiteY569" fmla="*/ 1212606 h 3098548"/>
                <a:gd name="connsiteX570" fmla="*/ 1061638 w 5352225"/>
                <a:gd name="connsiteY570" fmla="*/ 1219112 h 3098548"/>
                <a:gd name="connsiteX571" fmla="*/ 1275743 w 5352225"/>
                <a:gd name="connsiteY571" fmla="*/ 1342081 h 3098548"/>
                <a:gd name="connsiteX572" fmla="*/ 1286840 w 5352225"/>
                <a:gd name="connsiteY572" fmla="*/ 1355744 h 3098548"/>
                <a:gd name="connsiteX573" fmla="*/ 1286840 w 5352225"/>
                <a:gd name="connsiteY573" fmla="*/ 1362901 h 3098548"/>
                <a:gd name="connsiteX574" fmla="*/ 1271174 w 5352225"/>
                <a:gd name="connsiteY574" fmla="*/ 1380468 h 3098548"/>
                <a:gd name="connsiteX575" fmla="*/ 1123650 w 5352225"/>
                <a:gd name="connsiteY575" fmla="*/ 1465050 h 3098548"/>
                <a:gd name="connsiteX576" fmla="*/ 1116470 w 5352225"/>
                <a:gd name="connsiteY576" fmla="*/ 1468303 h 3098548"/>
                <a:gd name="connsiteX577" fmla="*/ 1057722 w 5352225"/>
                <a:gd name="connsiteY577" fmla="*/ 1468303 h 3098548"/>
                <a:gd name="connsiteX578" fmla="*/ 842964 w 5352225"/>
                <a:gd name="connsiteY578" fmla="*/ 1344684 h 3098548"/>
                <a:gd name="connsiteX579" fmla="*/ 848186 w 5352225"/>
                <a:gd name="connsiteY579" fmla="*/ 1306296 h 3098548"/>
                <a:gd name="connsiteX580" fmla="*/ 995710 w 5352225"/>
                <a:gd name="connsiteY580" fmla="*/ 1221715 h 3098548"/>
                <a:gd name="connsiteX581" fmla="*/ 1032264 w 5352225"/>
                <a:gd name="connsiteY581" fmla="*/ 1212606 h 3098548"/>
                <a:gd name="connsiteX582" fmla="*/ 3414326 w 5352225"/>
                <a:gd name="connsiteY582" fmla="*/ 1149240 h 3098548"/>
                <a:gd name="connsiteX583" fmla="*/ 3452907 w 5352225"/>
                <a:gd name="connsiteY583" fmla="*/ 1158319 h 3098548"/>
                <a:gd name="connsiteX584" fmla="*/ 3630769 w 5352225"/>
                <a:gd name="connsiteY584" fmla="*/ 1260141 h 3098548"/>
                <a:gd name="connsiteX585" fmla="*/ 3645809 w 5352225"/>
                <a:gd name="connsiteY585" fmla="*/ 1278949 h 3098548"/>
                <a:gd name="connsiteX586" fmla="*/ 3645809 w 5352225"/>
                <a:gd name="connsiteY586" fmla="*/ 1285434 h 3098548"/>
                <a:gd name="connsiteX587" fmla="*/ 3624230 w 5352225"/>
                <a:gd name="connsiteY587" fmla="*/ 1310728 h 3098548"/>
                <a:gd name="connsiteX588" fmla="*/ 3572572 w 5352225"/>
                <a:gd name="connsiteY588" fmla="*/ 1340561 h 3098548"/>
                <a:gd name="connsiteX589" fmla="*/ 3565379 w 5352225"/>
                <a:gd name="connsiteY589" fmla="*/ 1344452 h 3098548"/>
                <a:gd name="connsiteX590" fmla="*/ 3484294 w 5352225"/>
                <a:gd name="connsiteY590" fmla="*/ 1344452 h 3098548"/>
                <a:gd name="connsiteX591" fmla="*/ 3306432 w 5352225"/>
                <a:gd name="connsiteY591" fmla="*/ 1242630 h 3098548"/>
                <a:gd name="connsiteX592" fmla="*/ 3312317 w 5352225"/>
                <a:gd name="connsiteY592" fmla="*/ 1191395 h 3098548"/>
                <a:gd name="connsiteX593" fmla="*/ 3364629 w 5352225"/>
                <a:gd name="connsiteY593" fmla="*/ 1162211 h 3098548"/>
                <a:gd name="connsiteX594" fmla="*/ 3414326 w 5352225"/>
                <a:gd name="connsiteY594" fmla="*/ 1149240 h 3098548"/>
                <a:gd name="connsiteX595" fmla="*/ 2507630 w 5352225"/>
                <a:gd name="connsiteY595" fmla="*/ 1134839 h 3098548"/>
                <a:gd name="connsiteX596" fmla="*/ 2533081 w 5352225"/>
                <a:gd name="connsiteY596" fmla="*/ 1140723 h 3098548"/>
                <a:gd name="connsiteX597" fmla="*/ 2698190 w 5352225"/>
                <a:gd name="connsiteY597" fmla="*/ 1235533 h 3098548"/>
                <a:gd name="connsiteX598" fmla="*/ 2698190 w 5352225"/>
                <a:gd name="connsiteY598" fmla="*/ 1266918 h 3098548"/>
                <a:gd name="connsiteX599" fmla="*/ 2693622 w 5352225"/>
                <a:gd name="connsiteY599" fmla="*/ 1269534 h 3098548"/>
                <a:gd name="connsiteX600" fmla="*/ 2538955 w 5352225"/>
                <a:gd name="connsiteY600" fmla="*/ 1359112 h 3098548"/>
                <a:gd name="connsiteX601" fmla="*/ 2534387 w 5352225"/>
                <a:gd name="connsiteY601" fmla="*/ 1361728 h 3098548"/>
                <a:gd name="connsiteX602" fmla="*/ 2480220 w 5352225"/>
                <a:gd name="connsiteY602" fmla="*/ 1361728 h 3098548"/>
                <a:gd name="connsiteX603" fmla="*/ 2315764 w 5352225"/>
                <a:gd name="connsiteY603" fmla="*/ 1266918 h 3098548"/>
                <a:gd name="connsiteX604" fmla="*/ 2315764 w 5352225"/>
                <a:gd name="connsiteY604" fmla="*/ 1234879 h 3098548"/>
                <a:gd name="connsiteX605" fmla="*/ 2319680 w 5352225"/>
                <a:gd name="connsiteY605" fmla="*/ 1232264 h 3098548"/>
                <a:gd name="connsiteX606" fmla="*/ 2474347 w 5352225"/>
                <a:gd name="connsiteY606" fmla="*/ 1143339 h 3098548"/>
                <a:gd name="connsiteX607" fmla="*/ 2507630 w 5352225"/>
                <a:gd name="connsiteY607" fmla="*/ 1134839 h 3098548"/>
                <a:gd name="connsiteX608" fmla="*/ 1968686 w 5352225"/>
                <a:gd name="connsiteY608" fmla="*/ 1126198 h 3098548"/>
                <a:gd name="connsiteX609" fmla="*/ 1994834 w 5352225"/>
                <a:gd name="connsiteY609" fmla="*/ 1132083 h 3098548"/>
                <a:gd name="connsiteX610" fmla="*/ 2159572 w 5352225"/>
                <a:gd name="connsiteY610" fmla="*/ 1227547 h 3098548"/>
                <a:gd name="connsiteX611" fmla="*/ 2159572 w 5352225"/>
                <a:gd name="connsiteY611" fmla="*/ 1258932 h 3098548"/>
                <a:gd name="connsiteX612" fmla="*/ 2154996 w 5352225"/>
                <a:gd name="connsiteY612" fmla="*/ 1261548 h 3098548"/>
                <a:gd name="connsiteX613" fmla="*/ 2000718 w 5352225"/>
                <a:gd name="connsiteY613" fmla="*/ 1351127 h 3098548"/>
                <a:gd name="connsiteX614" fmla="*/ 1997449 w 5352225"/>
                <a:gd name="connsiteY614" fmla="*/ 1353089 h 3098548"/>
                <a:gd name="connsiteX615" fmla="*/ 1941229 w 5352225"/>
                <a:gd name="connsiteY615" fmla="*/ 1353089 h 3098548"/>
                <a:gd name="connsiteX616" fmla="*/ 1777145 w 5352225"/>
                <a:gd name="connsiteY616" fmla="*/ 1258278 h 3098548"/>
                <a:gd name="connsiteX617" fmla="*/ 1777145 w 5352225"/>
                <a:gd name="connsiteY617" fmla="*/ 1226893 h 3098548"/>
                <a:gd name="connsiteX618" fmla="*/ 1781067 w 5352225"/>
                <a:gd name="connsiteY618" fmla="*/ 1224277 h 3098548"/>
                <a:gd name="connsiteX619" fmla="*/ 1935346 w 5352225"/>
                <a:gd name="connsiteY619" fmla="*/ 1134698 h 3098548"/>
                <a:gd name="connsiteX620" fmla="*/ 1968686 w 5352225"/>
                <a:gd name="connsiteY620" fmla="*/ 1126198 h 3098548"/>
                <a:gd name="connsiteX621" fmla="*/ 1428167 w 5352225"/>
                <a:gd name="connsiteY621" fmla="*/ 1114677 h 3098548"/>
                <a:gd name="connsiteX622" fmla="*/ 1453619 w 5352225"/>
                <a:gd name="connsiteY622" fmla="*/ 1120545 h 3098548"/>
                <a:gd name="connsiteX623" fmla="*/ 1618076 w 5352225"/>
                <a:gd name="connsiteY623" fmla="*/ 1215735 h 3098548"/>
                <a:gd name="connsiteX624" fmla="*/ 1618076 w 5352225"/>
                <a:gd name="connsiteY624" fmla="*/ 1247031 h 3098548"/>
                <a:gd name="connsiteX625" fmla="*/ 1613508 w 5352225"/>
                <a:gd name="connsiteY625" fmla="*/ 1249639 h 3098548"/>
                <a:gd name="connsiteX626" fmla="*/ 1458840 w 5352225"/>
                <a:gd name="connsiteY626" fmla="*/ 1338962 h 3098548"/>
                <a:gd name="connsiteX627" fmla="*/ 1453619 w 5352225"/>
                <a:gd name="connsiteY627" fmla="*/ 1341570 h 3098548"/>
                <a:gd name="connsiteX628" fmla="*/ 1400105 w 5352225"/>
                <a:gd name="connsiteY628" fmla="*/ 1341570 h 3098548"/>
                <a:gd name="connsiteX629" fmla="*/ 1235648 w 5352225"/>
                <a:gd name="connsiteY629" fmla="*/ 1246379 h 3098548"/>
                <a:gd name="connsiteX630" fmla="*/ 1235648 w 5352225"/>
                <a:gd name="connsiteY630" fmla="*/ 1215083 h 3098548"/>
                <a:gd name="connsiteX631" fmla="*/ 1239564 w 5352225"/>
                <a:gd name="connsiteY631" fmla="*/ 1212475 h 3098548"/>
                <a:gd name="connsiteX632" fmla="*/ 1394232 w 5352225"/>
                <a:gd name="connsiteY632" fmla="*/ 1123153 h 3098548"/>
                <a:gd name="connsiteX633" fmla="*/ 1428167 w 5352225"/>
                <a:gd name="connsiteY633" fmla="*/ 1114677 h 3098548"/>
                <a:gd name="connsiteX634" fmla="*/ 2948967 w 5352225"/>
                <a:gd name="connsiteY634" fmla="*/ 1091635 h 3098548"/>
                <a:gd name="connsiteX635" fmla="*/ 2974419 w 5352225"/>
                <a:gd name="connsiteY635" fmla="*/ 1097503 h 3098548"/>
                <a:gd name="connsiteX636" fmla="*/ 3138876 w 5352225"/>
                <a:gd name="connsiteY636" fmla="*/ 1192693 h 3098548"/>
                <a:gd name="connsiteX637" fmla="*/ 3138876 w 5352225"/>
                <a:gd name="connsiteY637" fmla="*/ 1223989 h 3098548"/>
                <a:gd name="connsiteX638" fmla="*/ 3134308 w 5352225"/>
                <a:gd name="connsiteY638" fmla="*/ 1226597 h 3098548"/>
                <a:gd name="connsiteX639" fmla="*/ 2979640 w 5352225"/>
                <a:gd name="connsiteY639" fmla="*/ 1315920 h 3098548"/>
                <a:gd name="connsiteX640" fmla="*/ 2974419 w 5352225"/>
                <a:gd name="connsiteY640" fmla="*/ 1318528 h 3098548"/>
                <a:gd name="connsiteX641" fmla="*/ 2920905 w 5352225"/>
                <a:gd name="connsiteY641" fmla="*/ 1318528 h 3098548"/>
                <a:gd name="connsiteX642" fmla="*/ 2756448 w 5352225"/>
                <a:gd name="connsiteY642" fmla="*/ 1223337 h 3098548"/>
                <a:gd name="connsiteX643" fmla="*/ 2756448 w 5352225"/>
                <a:gd name="connsiteY643" fmla="*/ 1192041 h 3098548"/>
                <a:gd name="connsiteX644" fmla="*/ 2760364 w 5352225"/>
                <a:gd name="connsiteY644" fmla="*/ 1189433 h 3098548"/>
                <a:gd name="connsiteX645" fmla="*/ 2915032 w 5352225"/>
                <a:gd name="connsiteY645" fmla="*/ 1100111 h 3098548"/>
                <a:gd name="connsiteX646" fmla="*/ 2948967 w 5352225"/>
                <a:gd name="connsiteY646" fmla="*/ 1091635 h 3098548"/>
                <a:gd name="connsiteX647" fmla="*/ 751297 w 5352225"/>
                <a:gd name="connsiteY647" fmla="*/ 1051310 h 3098548"/>
                <a:gd name="connsiteX648" fmla="*/ 776749 w 5352225"/>
                <a:gd name="connsiteY648" fmla="*/ 1057195 h 3098548"/>
                <a:gd name="connsiteX649" fmla="*/ 941205 w 5352225"/>
                <a:gd name="connsiteY649" fmla="*/ 1152659 h 3098548"/>
                <a:gd name="connsiteX650" fmla="*/ 941205 w 5352225"/>
                <a:gd name="connsiteY650" fmla="*/ 1184698 h 3098548"/>
                <a:gd name="connsiteX651" fmla="*/ 937290 w 5352225"/>
                <a:gd name="connsiteY651" fmla="*/ 1186660 h 3098548"/>
                <a:gd name="connsiteX652" fmla="*/ 782622 w 5352225"/>
                <a:gd name="connsiteY652" fmla="*/ 1276239 h 3098548"/>
                <a:gd name="connsiteX653" fmla="*/ 778707 w 5352225"/>
                <a:gd name="connsiteY653" fmla="*/ 1278201 h 3098548"/>
                <a:gd name="connsiteX654" fmla="*/ 723235 w 5352225"/>
                <a:gd name="connsiteY654" fmla="*/ 1278201 h 3098548"/>
                <a:gd name="connsiteX655" fmla="*/ 558779 w 5352225"/>
                <a:gd name="connsiteY655" fmla="*/ 1183390 h 3098548"/>
                <a:gd name="connsiteX656" fmla="*/ 558779 w 5352225"/>
                <a:gd name="connsiteY656" fmla="*/ 1152659 h 3098548"/>
                <a:gd name="connsiteX657" fmla="*/ 563347 w 5352225"/>
                <a:gd name="connsiteY657" fmla="*/ 1149389 h 3098548"/>
                <a:gd name="connsiteX658" fmla="*/ 717362 w 5352225"/>
                <a:gd name="connsiteY658" fmla="*/ 1059810 h 3098548"/>
                <a:gd name="connsiteX659" fmla="*/ 751297 w 5352225"/>
                <a:gd name="connsiteY659" fmla="*/ 1051310 h 3098548"/>
                <a:gd name="connsiteX660" fmla="*/ 3130624 w 5352225"/>
                <a:gd name="connsiteY660" fmla="*/ 985063 h 3098548"/>
                <a:gd name="connsiteX661" fmla="*/ 3169205 w 5352225"/>
                <a:gd name="connsiteY661" fmla="*/ 993494 h 3098548"/>
                <a:gd name="connsiteX662" fmla="*/ 3347067 w 5352225"/>
                <a:gd name="connsiteY662" fmla="*/ 1095964 h 3098548"/>
                <a:gd name="connsiteX663" fmla="*/ 3340528 w 5352225"/>
                <a:gd name="connsiteY663" fmla="*/ 1146551 h 3098548"/>
                <a:gd name="connsiteX664" fmla="*/ 3288216 w 5352225"/>
                <a:gd name="connsiteY664" fmla="*/ 1176384 h 3098548"/>
                <a:gd name="connsiteX665" fmla="*/ 3281023 w 5352225"/>
                <a:gd name="connsiteY665" fmla="*/ 1180275 h 3098548"/>
                <a:gd name="connsiteX666" fmla="*/ 3199938 w 5352225"/>
                <a:gd name="connsiteY666" fmla="*/ 1180275 h 3098548"/>
                <a:gd name="connsiteX667" fmla="*/ 3022076 w 5352225"/>
                <a:gd name="connsiteY667" fmla="*/ 1077805 h 3098548"/>
                <a:gd name="connsiteX668" fmla="*/ 3007036 w 5352225"/>
                <a:gd name="connsiteY668" fmla="*/ 1059646 h 3098548"/>
                <a:gd name="connsiteX669" fmla="*/ 3007036 w 5352225"/>
                <a:gd name="connsiteY669" fmla="*/ 1053160 h 3098548"/>
                <a:gd name="connsiteX670" fmla="*/ 3028615 w 5352225"/>
                <a:gd name="connsiteY670" fmla="*/ 1027218 h 3098548"/>
                <a:gd name="connsiteX671" fmla="*/ 3080274 w 5352225"/>
                <a:gd name="connsiteY671" fmla="*/ 997385 h 3098548"/>
                <a:gd name="connsiteX672" fmla="*/ 3130624 w 5352225"/>
                <a:gd name="connsiteY672" fmla="*/ 985063 h 3098548"/>
                <a:gd name="connsiteX673" fmla="*/ 2231772 w 5352225"/>
                <a:gd name="connsiteY673" fmla="*/ 973542 h 3098548"/>
                <a:gd name="connsiteX674" fmla="*/ 2257224 w 5352225"/>
                <a:gd name="connsiteY674" fmla="*/ 979426 h 3098548"/>
                <a:gd name="connsiteX675" fmla="*/ 2421680 w 5352225"/>
                <a:gd name="connsiteY675" fmla="*/ 1074890 h 3098548"/>
                <a:gd name="connsiteX676" fmla="*/ 2421680 w 5352225"/>
                <a:gd name="connsiteY676" fmla="*/ 1106929 h 3098548"/>
                <a:gd name="connsiteX677" fmla="*/ 2417765 w 5352225"/>
                <a:gd name="connsiteY677" fmla="*/ 1108891 h 3098548"/>
                <a:gd name="connsiteX678" fmla="*/ 2263097 w 5352225"/>
                <a:gd name="connsiteY678" fmla="*/ 1198469 h 3098548"/>
                <a:gd name="connsiteX679" fmla="*/ 2259834 w 5352225"/>
                <a:gd name="connsiteY679" fmla="*/ 1200431 h 3098548"/>
                <a:gd name="connsiteX680" fmla="*/ 2203710 w 5352225"/>
                <a:gd name="connsiteY680" fmla="*/ 1200431 h 3098548"/>
                <a:gd name="connsiteX681" fmla="*/ 2039254 w 5352225"/>
                <a:gd name="connsiteY681" fmla="*/ 1105621 h 3098548"/>
                <a:gd name="connsiteX682" fmla="*/ 2039254 w 5352225"/>
                <a:gd name="connsiteY682" fmla="*/ 1074890 h 3098548"/>
                <a:gd name="connsiteX683" fmla="*/ 2043822 w 5352225"/>
                <a:gd name="connsiteY683" fmla="*/ 1071621 h 3098548"/>
                <a:gd name="connsiteX684" fmla="*/ 2198490 w 5352225"/>
                <a:gd name="connsiteY684" fmla="*/ 982042 h 3098548"/>
                <a:gd name="connsiteX685" fmla="*/ 2231772 w 5352225"/>
                <a:gd name="connsiteY685" fmla="*/ 973542 h 3098548"/>
                <a:gd name="connsiteX686" fmla="*/ 1693155 w 5352225"/>
                <a:gd name="connsiteY686" fmla="*/ 964901 h 3098548"/>
                <a:gd name="connsiteX687" fmla="*/ 1718607 w 5352225"/>
                <a:gd name="connsiteY687" fmla="*/ 970769 h 3098548"/>
                <a:gd name="connsiteX688" fmla="*/ 1883064 w 5352225"/>
                <a:gd name="connsiteY688" fmla="*/ 1065959 h 3098548"/>
                <a:gd name="connsiteX689" fmla="*/ 1883064 w 5352225"/>
                <a:gd name="connsiteY689" fmla="*/ 1097907 h 3098548"/>
                <a:gd name="connsiteX690" fmla="*/ 1879149 w 5352225"/>
                <a:gd name="connsiteY690" fmla="*/ 1099863 h 3098548"/>
                <a:gd name="connsiteX691" fmla="*/ 1724481 w 5352225"/>
                <a:gd name="connsiteY691" fmla="*/ 1189186 h 3098548"/>
                <a:gd name="connsiteX692" fmla="*/ 1719260 w 5352225"/>
                <a:gd name="connsiteY692" fmla="*/ 1191794 h 3098548"/>
                <a:gd name="connsiteX693" fmla="*/ 1665746 w 5352225"/>
                <a:gd name="connsiteY693" fmla="*/ 1191794 h 3098548"/>
                <a:gd name="connsiteX694" fmla="*/ 1500636 w 5352225"/>
                <a:gd name="connsiteY694" fmla="*/ 1097255 h 3098548"/>
                <a:gd name="connsiteX695" fmla="*/ 1500636 w 5352225"/>
                <a:gd name="connsiteY695" fmla="*/ 1065959 h 3098548"/>
                <a:gd name="connsiteX696" fmla="*/ 1505204 w 5352225"/>
                <a:gd name="connsiteY696" fmla="*/ 1062699 h 3098548"/>
                <a:gd name="connsiteX697" fmla="*/ 1659872 w 5352225"/>
                <a:gd name="connsiteY697" fmla="*/ 973377 h 3098548"/>
                <a:gd name="connsiteX698" fmla="*/ 1693155 w 5352225"/>
                <a:gd name="connsiteY698" fmla="*/ 964901 h 3098548"/>
                <a:gd name="connsiteX699" fmla="*/ 1154212 w 5352225"/>
                <a:gd name="connsiteY699" fmla="*/ 956260 h 3098548"/>
                <a:gd name="connsiteX700" fmla="*/ 1180272 w 5352225"/>
                <a:gd name="connsiteY700" fmla="*/ 962780 h 3098548"/>
                <a:gd name="connsiteX701" fmla="*/ 1344448 w 5352225"/>
                <a:gd name="connsiteY701" fmla="*/ 1057970 h 3098548"/>
                <a:gd name="connsiteX702" fmla="*/ 1344448 w 5352225"/>
                <a:gd name="connsiteY702" fmla="*/ 1088613 h 3098548"/>
                <a:gd name="connsiteX703" fmla="*/ 1339888 w 5352225"/>
                <a:gd name="connsiteY703" fmla="*/ 1091221 h 3098548"/>
                <a:gd name="connsiteX704" fmla="*/ 1185484 w 5352225"/>
                <a:gd name="connsiteY704" fmla="*/ 1181195 h 3098548"/>
                <a:gd name="connsiteX705" fmla="*/ 1181575 w 5352225"/>
                <a:gd name="connsiteY705" fmla="*/ 1183151 h 3098548"/>
                <a:gd name="connsiteX706" fmla="*/ 1126198 w 5352225"/>
                <a:gd name="connsiteY706" fmla="*/ 1183151 h 3098548"/>
                <a:gd name="connsiteX707" fmla="*/ 962021 w 5352225"/>
                <a:gd name="connsiteY707" fmla="*/ 1087961 h 3098548"/>
                <a:gd name="connsiteX708" fmla="*/ 962021 w 5352225"/>
                <a:gd name="connsiteY708" fmla="*/ 1057318 h 3098548"/>
                <a:gd name="connsiteX709" fmla="*/ 966581 w 5352225"/>
                <a:gd name="connsiteY709" fmla="*/ 1054058 h 3098548"/>
                <a:gd name="connsiteX710" fmla="*/ 1120986 w 5352225"/>
                <a:gd name="connsiteY710" fmla="*/ 964736 h 3098548"/>
                <a:gd name="connsiteX711" fmla="*/ 1154212 w 5352225"/>
                <a:gd name="connsiteY711" fmla="*/ 956260 h 3098548"/>
                <a:gd name="connsiteX712" fmla="*/ 2666697 w 5352225"/>
                <a:gd name="connsiteY712" fmla="*/ 927457 h 3098548"/>
                <a:gd name="connsiteX713" fmla="*/ 2692149 w 5352225"/>
                <a:gd name="connsiteY713" fmla="*/ 932688 h 3098548"/>
                <a:gd name="connsiteX714" fmla="*/ 2856606 w 5352225"/>
                <a:gd name="connsiteY714" fmla="*/ 1028151 h 3098548"/>
                <a:gd name="connsiteX715" fmla="*/ 2856606 w 5352225"/>
                <a:gd name="connsiteY715" fmla="*/ 1060190 h 3098548"/>
                <a:gd name="connsiteX716" fmla="*/ 2852691 w 5352225"/>
                <a:gd name="connsiteY716" fmla="*/ 1062152 h 3098548"/>
                <a:gd name="connsiteX717" fmla="*/ 2697370 w 5352225"/>
                <a:gd name="connsiteY717" fmla="*/ 1151730 h 3098548"/>
                <a:gd name="connsiteX718" fmla="*/ 2692149 w 5352225"/>
                <a:gd name="connsiteY718" fmla="*/ 1154346 h 3098548"/>
                <a:gd name="connsiteX719" fmla="*/ 2638635 w 5352225"/>
                <a:gd name="connsiteY719" fmla="*/ 1154346 h 3098548"/>
                <a:gd name="connsiteX720" fmla="*/ 2474178 w 5352225"/>
                <a:gd name="connsiteY720" fmla="*/ 1058882 h 3098548"/>
                <a:gd name="connsiteX721" fmla="*/ 2474178 w 5352225"/>
                <a:gd name="connsiteY721" fmla="*/ 1027497 h 3098548"/>
                <a:gd name="connsiteX722" fmla="*/ 2478094 w 5352225"/>
                <a:gd name="connsiteY722" fmla="*/ 1024882 h 3098548"/>
                <a:gd name="connsiteX723" fmla="*/ 2632762 w 5352225"/>
                <a:gd name="connsiteY723" fmla="*/ 935303 h 3098548"/>
                <a:gd name="connsiteX724" fmla="*/ 2666697 w 5352225"/>
                <a:gd name="connsiteY724" fmla="*/ 927457 h 3098548"/>
                <a:gd name="connsiteX725" fmla="*/ 474136 w 5352225"/>
                <a:gd name="connsiteY725" fmla="*/ 890013 h 3098548"/>
                <a:gd name="connsiteX726" fmla="*/ 499587 w 5352225"/>
                <a:gd name="connsiteY726" fmla="*/ 895881 h 3098548"/>
                <a:gd name="connsiteX727" fmla="*/ 664696 w 5352225"/>
                <a:gd name="connsiteY727" fmla="*/ 991071 h 3098548"/>
                <a:gd name="connsiteX728" fmla="*/ 664696 w 5352225"/>
                <a:gd name="connsiteY728" fmla="*/ 1022367 h 3098548"/>
                <a:gd name="connsiteX729" fmla="*/ 660128 w 5352225"/>
                <a:gd name="connsiteY729" fmla="*/ 1024975 h 3098548"/>
                <a:gd name="connsiteX730" fmla="*/ 505461 w 5352225"/>
                <a:gd name="connsiteY730" fmla="*/ 1114298 h 3098548"/>
                <a:gd name="connsiteX731" fmla="*/ 499587 w 5352225"/>
                <a:gd name="connsiteY731" fmla="*/ 1116906 h 3098548"/>
                <a:gd name="connsiteX732" fmla="*/ 446074 w 5352225"/>
                <a:gd name="connsiteY732" fmla="*/ 1116906 h 3098548"/>
                <a:gd name="connsiteX733" fmla="*/ 282270 w 5352225"/>
                <a:gd name="connsiteY733" fmla="*/ 1021715 h 3098548"/>
                <a:gd name="connsiteX734" fmla="*/ 282270 w 5352225"/>
                <a:gd name="connsiteY734" fmla="*/ 990419 h 3098548"/>
                <a:gd name="connsiteX735" fmla="*/ 286186 w 5352225"/>
                <a:gd name="connsiteY735" fmla="*/ 987811 h 3098548"/>
                <a:gd name="connsiteX736" fmla="*/ 440853 w 5352225"/>
                <a:gd name="connsiteY736" fmla="*/ 898489 h 3098548"/>
                <a:gd name="connsiteX737" fmla="*/ 474136 w 5352225"/>
                <a:gd name="connsiteY737" fmla="*/ 890013 h 3098548"/>
                <a:gd name="connsiteX738" fmla="*/ 2844026 w 5352225"/>
                <a:gd name="connsiteY738" fmla="*/ 820885 h 3098548"/>
                <a:gd name="connsiteX739" fmla="*/ 2882607 w 5352225"/>
                <a:gd name="connsiteY739" fmla="*/ 829344 h 3098548"/>
                <a:gd name="connsiteX740" fmla="*/ 3060469 w 5352225"/>
                <a:gd name="connsiteY740" fmla="*/ 931504 h 3098548"/>
                <a:gd name="connsiteX741" fmla="*/ 3075509 w 5352225"/>
                <a:gd name="connsiteY741" fmla="*/ 950374 h 3098548"/>
                <a:gd name="connsiteX742" fmla="*/ 3075509 w 5352225"/>
                <a:gd name="connsiteY742" fmla="*/ 957532 h 3098548"/>
                <a:gd name="connsiteX743" fmla="*/ 3054584 w 5352225"/>
                <a:gd name="connsiteY743" fmla="*/ 982909 h 3098548"/>
                <a:gd name="connsiteX744" fmla="*/ 3002272 w 5352225"/>
                <a:gd name="connsiteY744" fmla="*/ 1012191 h 3098548"/>
                <a:gd name="connsiteX745" fmla="*/ 2995079 w 5352225"/>
                <a:gd name="connsiteY745" fmla="*/ 1016095 h 3098548"/>
                <a:gd name="connsiteX746" fmla="*/ 2913994 w 5352225"/>
                <a:gd name="connsiteY746" fmla="*/ 1016095 h 3098548"/>
                <a:gd name="connsiteX747" fmla="*/ 2736132 w 5352225"/>
                <a:gd name="connsiteY747" fmla="*/ 913935 h 3098548"/>
                <a:gd name="connsiteX748" fmla="*/ 2742017 w 5352225"/>
                <a:gd name="connsiteY748" fmla="*/ 863180 h 3098548"/>
                <a:gd name="connsiteX749" fmla="*/ 2793675 w 5352225"/>
                <a:gd name="connsiteY749" fmla="*/ 833248 h 3098548"/>
                <a:gd name="connsiteX750" fmla="*/ 2844026 w 5352225"/>
                <a:gd name="connsiteY750" fmla="*/ 820885 h 3098548"/>
                <a:gd name="connsiteX751" fmla="*/ 1954938 w 5352225"/>
                <a:gd name="connsiteY751" fmla="*/ 815126 h 3098548"/>
                <a:gd name="connsiteX752" fmla="*/ 1979780 w 5352225"/>
                <a:gd name="connsiteY752" fmla="*/ 821011 h 3098548"/>
                <a:gd name="connsiteX753" fmla="*/ 2145170 w 5352225"/>
                <a:gd name="connsiteY753" fmla="*/ 915821 h 3098548"/>
                <a:gd name="connsiteX754" fmla="*/ 2145170 w 5352225"/>
                <a:gd name="connsiteY754" fmla="*/ 947860 h 3098548"/>
                <a:gd name="connsiteX755" fmla="*/ 2141248 w 5352225"/>
                <a:gd name="connsiteY755" fmla="*/ 950476 h 3098548"/>
                <a:gd name="connsiteX756" fmla="*/ 1985663 w 5352225"/>
                <a:gd name="connsiteY756" fmla="*/ 1040055 h 3098548"/>
                <a:gd name="connsiteX757" fmla="*/ 1982394 w 5352225"/>
                <a:gd name="connsiteY757" fmla="*/ 1042017 h 3098548"/>
                <a:gd name="connsiteX758" fmla="*/ 1926828 w 5352225"/>
                <a:gd name="connsiteY758" fmla="*/ 1042017 h 3098548"/>
                <a:gd name="connsiteX759" fmla="*/ 1762745 w 5352225"/>
                <a:gd name="connsiteY759" fmla="*/ 946553 h 3098548"/>
                <a:gd name="connsiteX760" fmla="*/ 1762745 w 5352225"/>
                <a:gd name="connsiteY760" fmla="*/ 915167 h 3098548"/>
                <a:gd name="connsiteX761" fmla="*/ 1766667 w 5352225"/>
                <a:gd name="connsiteY761" fmla="*/ 912552 h 3098548"/>
                <a:gd name="connsiteX762" fmla="*/ 1921599 w 5352225"/>
                <a:gd name="connsiteY762" fmla="*/ 822972 h 3098548"/>
                <a:gd name="connsiteX763" fmla="*/ 1954938 w 5352225"/>
                <a:gd name="connsiteY763" fmla="*/ 815126 h 3098548"/>
                <a:gd name="connsiteX764" fmla="*/ 1415994 w 5352225"/>
                <a:gd name="connsiteY764" fmla="*/ 806485 h 3098548"/>
                <a:gd name="connsiteX765" fmla="*/ 1442098 w 5352225"/>
                <a:gd name="connsiteY765" fmla="*/ 812369 h 3098548"/>
                <a:gd name="connsiteX766" fmla="*/ 1606555 w 5352225"/>
                <a:gd name="connsiteY766" fmla="*/ 907833 h 3098548"/>
                <a:gd name="connsiteX767" fmla="*/ 1606555 w 5352225"/>
                <a:gd name="connsiteY767" fmla="*/ 939218 h 3098548"/>
                <a:gd name="connsiteX768" fmla="*/ 1601987 w 5352225"/>
                <a:gd name="connsiteY768" fmla="*/ 941834 h 3098548"/>
                <a:gd name="connsiteX769" fmla="*/ 1447972 w 5352225"/>
                <a:gd name="connsiteY769" fmla="*/ 1031412 h 3098548"/>
                <a:gd name="connsiteX770" fmla="*/ 1443403 w 5352225"/>
                <a:gd name="connsiteY770" fmla="*/ 1033374 h 3098548"/>
                <a:gd name="connsiteX771" fmla="*/ 1388584 w 5352225"/>
                <a:gd name="connsiteY771" fmla="*/ 1033374 h 3098548"/>
                <a:gd name="connsiteX772" fmla="*/ 1224127 w 5352225"/>
                <a:gd name="connsiteY772" fmla="*/ 938564 h 3098548"/>
                <a:gd name="connsiteX773" fmla="*/ 1224127 w 5352225"/>
                <a:gd name="connsiteY773" fmla="*/ 907179 h 3098548"/>
                <a:gd name="connsiteX774" fmla="*/ 1228043 w 5352225"/>
                <a:gd name="connsiteY774" fmla="*/ 904564 h 3098548"/>
                <a:gd name="connsiteX775" fmla="*/ 1382711 w 5352225"/>
                <a:gd name="connsiteY775" fmla="*/ 814985 h 3098548"/>
                <a:gd name="connsiteX776" fmla="*/ 1415994 w 5352225"/>
                <a:gd name="connsiteY776" fmla="*/ 806485 h 3098548"/>
                <a:gd name="connsiteX777" fmla="*/ 2384428 w 5352225"/>
                <a:gd name="connsiteY777" fmla="*/ 763280 h 3098548"/>
                <a:gd name="connsiteX778" fmla="*/ 2409228 w 5352225"/>
                <a:gd name="connsiteY778" fmla="*/ 769148 h 3098548"/>
                <a:gd name="connsiteX779" fmla="*/ 2574337 w 5352225"/>
                <a:gd name="connsiteY779" fmla="*/ 863686 h 3098548"/>
                <a:gd name="connsiteX780" fmla="*/ 2574337 w 5352225"/>
                <a:gd name="connsiteY780" fmla="*/ 895634 h 3098548"/>
                <a:gd name="connsiteX781" fmla="*/ 2570422 w 5352225"/>
                <a:gd name="connsiteY781" fmla="*/ 898242 h 3098548"/>
                <a:gd name="connsiteX782" fmla="*/ 2415101 w 5352225"/>
                <a:gd name="connsiteY782" fmla="*/ 986913 h 3098548"/>
                <a:gd name="connsiteX783" fmla="*/ 2409228 w 5352225"/>
                <a:gd name="connsiteY783" fmla="*/ 990173 h 3098548"/>
                <a:gd name="connsiteX784" fmla="*/ 2356366 w 5352225"/>
                <a:gd name="connsiteY784" fmla="*/ 990173 h 3098548"/>
                <a:gd name="connsiteX785" fmla="*/ 2191909 w 5352225"/>
                <a:gd name="connsiteY785" fmla="*/ 894982 h 3098548"/>
                <a:gd name="connsiteX786" fmla="*/ 2191909 w 5352225"/>
                <a:gd name="connsiteY786" fmla="*/ 863686 h 3098548"/>
                <a:gd name="connsiteX787" fmla="*/ 2195825 w 5352225"/>
                <a:gd name="connsiteY787" fmla="*/ 861078 h 3098548"/>
                <a:gd name="connsiteX788" fmla="*/ 2351145 w 5352225"/>
                <a:gd name="connsiteY788" fmla="*/ 771756 h 3098548"/>
                <a:gd name="connsiteX789" fmla="*/ 2384428 w 5352225"/>
                <a:gd name="connsiteY789" fmla="*/ 763280 h 3098548"/>
                <a:gd name="connsiteX790" fmla="*/ 192191 w 5352225"/>
                <a:gd name="connsiteY790" fmla="*/ 728716 h 3098548"/>
                <a:gd name="connsiteX791" fmla="*/ 217599 w 5352225"/>
                <a:gd name="connsiteY791" fmla="*/ 735236 h 3098548"/>
                <a:gd name="connsiteX792" fmla="*/ 382428 w 5352225"/>
                <a:gd name="connsiteY792" fmla="*/ 829774 h 3098548"/>
                <a:gd name="connsiteX793" fmla="*/ 382428 w 5352225"/>
                <a:gd name="connsiteY793" fmla="*/ 861070 h 3098548"/>
                <a:gd name="connsiteX794" fmla="*/ 377867 w 5352225"/>
                <a:gd name="connsiteY794" fmla="*/ 863678 h 3098548"/>
                <a:gd name="connsiteX795" fmla="*/ 223463 w 5352225"/>
                <a:gd name="connsiteY795" fmla="*/ 953001 h 3098548"/>
                <a:gd name="connsiteX796" fmla="*/ 218251 w 5352225"/>
                <a:gd name="connsiteY796" fmla="*/ 955609 h 3098548"/>
                <a:gd name="connsiteX797" fmla="*/ 164828 w 5352225"/>
                <a:gd name="connsiteY797" fmla="*/ 955609 h 3098548"/>
                <a:gd name="connsiteX798" fmla="*/ 0 w 5352225"/>
                <a:gd name="connsiteY798" fmla="*/ 860418 h 3098548"/>
                <a:gd name="connsiteX799" fmla="*/ 0 w 5352225"/>
                <a:gd name="connsiteY799" fmla="*/ 830426 h 3098548"/>
                <a:gd name="connsiteX800" fmla="*/ 5212 w 5352225"/>
                <a:gd name="connsiteY800" fmla="*/ 826514 h 3098548"/>
                <a:gd name="connsiteX801" fmla="*/ 158965 w 5352225"/>
                <a:gd name="connsiteY801" fmla="*/ 737192 h 3098548"/>
                <a:gd name="connsiteX802" fmla="*/ 192191 w 5352225"/>
                <a:gd name="connsiteY802" fmla="*/ 728716 h 3098548"/>
                <a:gd name="connsiteX803" fmla="*/ 2559670 w 5352225"/>
                <a:gd name="connsiteY803" fmla="*/ 656709 h 3098548"/>
                <a:gd name="connsiteX804" fmla="*/ 2598905 w 5352225"/>
                <a:gd name="connsiteY804" fmla="*/ 665819 h 3098548"/>
                <a:gd name="connsiteX805" fmla="*/ 2776767 w 5352225"/>
                <a:gd name="connsiteY805" fmla="*/ 767328 h 3098548"/>
                <a:gd name="connsiteX806" fmla="*/ 2770228 w 5352225"/>
                <a:gd name="connsiteY806" fmla="*/ 818733 h 3098548"/>
                <a:gd name="connsiteX807" fmla="*/ 2717916 w 5352225"/>
                <a:gd name="connsiteY807" fmla="*/ 848666 h 3098548"/>
                <a:gd name="connsiteX808" fmla="*/ 2712031 w 5352225"/>
                <a:gd name="connsiteY808" fmla="*/ 851919 h 3098548"/>
                <a:gd name="connsiteX809" fmla="*/ 2629638 w 5352225"/>
                <a:gd name="connsiteY809" fmla="*/ 851919 h 3098548"/>
                <a:gd name="connsiteX810" fmla="*/ 2451776 w 5352225"/>
                <a:gd name="connsiteY810" fmla="*/ 749759 h 3098548"/>
                <a:gd name="connsiteX811" fmla="*/ 2436736 w 5352225"/>
                <a:gd name="connsiteY811" fmla="*/ 732190 h 3098548"/>
                <a:gd name="connsiteX812" fmla="*/ 2436736 w 5352225"/>
                <a:gd name="connsiteY812" fmla="*/ 723731 h 3098548"/>
                <a:gd name="connsiteX813" fmla="*/ 2458315 w 5352225"/>
                <a:gd name="connsiteY813" fmla="*/ 699004 h 3098548"/>
                <a:gd name="connsiteX814" fmla="*/ 2509974 w 5352225"/>
                <a:gd name="connsiteY814" fmla="*/ 669072 h 3098548"/>
                <a:gd name="connsiteX815" fmla="*/ 2559670 w 5352225"/>
                <a:gd name="connsiteY815" fmla="*/ 656709 h 3098548"/>
                <a:gd name="connsiteX816" fmla="*/ 1678427 w 5352225"/>
                <a:gd name="connsiteY816" fmla="*/ 653829 h 3098548"/>
                <a:gd name="connsiteX817" fmla="*/ 1703835 w 5352225"/>
                <a:gd name="connsiteY817" fmla="*/ 660349 h 3098548"/>
                <a:gd name="connsiteX818" fmla="*/ 1868664 w 5352225"/>
                <a:gd name="connsiteY818" fmla="*/ 754887 h 3098548"/>
                <a:gd name="connsiteX819" fmla="*/ 1868664 w 5352225"/>
                <a:gd name="connsiteY819" fmla="*/ 786183 h 3098548"/>
                <a:gd name="connsiteX820" fmla="*/ 1864103 w 5352225"/>
                <a:gd name="connsiteY820" fmla="*/ 788791 h 3098548"/>
                <a:gd name="connsiteX821" fmla="*/ 1709699 w 5352225"/>
                <a:gd name="connsiteY821" fmla="*/ 878114 h 3098548"/>
                <a:gd name="connsiteX822" fmla="*/ 1703835 w 5352225"/>
                <a:gd name="connsiteY822" fmla="*/ 880722 h 3098548"/>
                <a:gd name="connsiteX823" fmla="*/ 1650413 w 5352225"/>
                <a:gd name="connsiteY823" fmla="*/ 880722 h 3098548"/>
                <a:gd name="connsiteX824" fmla="*/ 1486236 w 5352225"/>
                <a:gd name="connsiteY824" fmla="*/ 785531 h 3098548"/>
                <a:gd name="connsiteX825" fmla="*/ 1486236 w 5352225"/>
                <a:gd name="connsiteY825" fmla="*/ 754887 h 3098548"/>
                <a:gd name="connsiteX826" fmla="*/ 1490796 w 5352225"/>
                <a:gd name="connsiteY826" fmla="*/ 751627 h 3098548"/>
                <a:gd name="connsiteX827" fmla="*/ 1645201 w 5352225"/>
                <a:gd name="connsiteY827" fmla="*/ 662305 h 3098548"/>
                <a:gd name="connsiteX828" fmla="*/ 1678427 w 5352225"/>
                <a:gd name="connsiteY828" fmla="*/ 653829 h 3098548"/>
                <a:gd name="connsiteX829" fmla="*/ 1140137 w 5352225"/>
                <a:gd name="connsiteY829" fmla="*/ 645188 h 3098548"/>
                <a:gd name="connsiteX830" fmla="*/ 1165589 w 5352225"/>
                <a:gd name="connsiteY830" fmla="*/ 651056 h 3098548"/>
                <a:gd name="connsiteX831" fmla="*/ 1330046 w 5352225"/>
                <a:gd name="connsiteY831" fmla="*/ 746246 h 3098548"/>
                <a:gd name="connsiteX832" fmla="*/ 1330046 w 5352225"/>
                <a:gd name="connsiteY832" fmla="*/ 778193 h 3098548"/>
                <a:gd name="connsiteX833" fmla="*/ 1326131 w 5352225"/>
                <a:gd name="connsiteY833" fmla="*/ 780149 h 3098548"/>
                <a:gd name="connsiteX834" fmla="*/ 1171463 w 5352225"/>
                <a:gd name="connsiteY834" fmla="*/ 869471 h 3098548"/>
                <a:gd name="connsiteX835" fmla="*/ 1166242 w 5352225"/>
                <a:gd name="connsiteY835" fmla="*/ 872079 h 3098548"/>
                <a:gd name="connsiteX836" fmla="*/ 1112728 w 5352225"/>
                <a:gd name="connsiteY836" fmla="*/ 872079 h 3098548"/>
                <a:gd name="connsiteX837" fmla="*/ 947618 w 5352225"/>
                <a:gd name="connsiteY837" fmla="*/ 776889 h 3098548"/>
                <a:gd name="connsiteX838" fmla="*/ 947618 w 5352225"/>
                <a:gd name="connsiteY838" fmla="*/ 746246 h 3098548"/>
                <a:gd name="connsiteX839" fmla="*/ 952186 w 5352225"/>
                <a:gd name="connsiteY839" fmla="*/ 742986 h 3098548"/>
                <a:gd name="connsiteX840" fmla="*/ 1106854 w 5352225"/>
                <a:gd name="connsiteY840" fmla="*/ 653664 h 3098548"/>
                <a:gd name="connsiteX841" fmla="*/ 1140137 w 5352225"/>
                <a:gd name="connsiteY841" fmla="*/ 645188 h 3098548"/>
                <a:gd name="connsiteX842" fmla="*/ 2098954 w 5352225"/>
                <a:gd name="connsiteY842" fmla="*/ 599103 h 3098548"/>
                <a:gd name="connsiteX843" fmla="*/ 2123796 w 5352225"/>
                <a:gd name="connsiteY843" fmla="*/ 604971 h 3098548"/>
                <a:gd name="connsiteX844" fmla="*/ 2289186 w 5352225"/>
                <a:gd name="connsiteY844" fmla="*/ 700161 h 3098548"/>
                <a:gd name="connsiteX845" fmla="*/ 2289186 w 5352225"/>
                <a:gd name="connsiteY845" fmla="*/ 731456 h 3098548"/>
                <a:gd name="connsiteX846" fmla="*/ 2285264 w 5352225"/>
                <a:gd name="connsiteY846" fmla="*/ 734064 h 3098548"/>
                <a:gd name="connsiteX847" fmla="*/ 2129679 w 5352225"/>
                <a:gd name="connsiteY847" fmla="*/ 823386 h 3098548"/>
                <a:gd name="connsiteX848" fmla="*/ 2125103 w 5352225"/>
                <a:gd name="connsiteY848" fmla="*/ 825994 h 3098548"/>
                <a:gd name="connsiteX849" fmla="*/ 2070844 w 5352225"/>
                <a:gd name="connsiteY849" fmla="*/ 825994 h 3098548"/>
                <a:gd name="connsiteX850" fmla="*/ 1906761 w 5352225"/>
                <a:gd name="connsiteY850" fmla="*/ 730804 h 3098548"/>
                <a:gd name="connsiteX851" fmla="*/ 1906761 w 5352225"/>
                <a:gd name="connsiteY851" fmla="*/ 699509 h 3098548"/>
                <a:gd name="connsiteX852" fmla="*/ 1910683 w 5352225"/>
                <a:gd name="connsiteY852" fmla="*/ 696901 h 3098548"/>
                <a:gd name="connsiteX853" fmla="*/ 2065615 w 5352225"/>
                <a:gd name="connsiteY853" fmla="*/ 607579 h 3098548"/>
                <a:gd name="connsiteX854" fmla="*/ 2098954 w 5352225"/>
                <a:gd name="connsiteY854" fmla="*/ 599103 h 3098548"/>
                <a:gd name="connsiteX855" fmla="*/ 474744 w 5352225"/>
                <a:gd name="connsiteY855" fmla="*/ 570301 h 3098548"/>
                <a:gd name="connsiteX856" fmla="*/ 515848 w 5352225"/>
                <a:gd name="connsiteY856" fmla="*/ 580071 h 3098548"/>
                <a:gd name="connsiteX857" fmla="*/ 1049558 w 5352225"/>
                <a:gd name="connsiteY857" fmla="*/ 887507 h 3098548"/>
                <a:gd name="connsiteX858" fmla="*/ 1043033 w 5352225"/>
                <a:gd name="connsiteY858" fmla="*/ 942220 h 3098548"/>
                <a:gd name="connsiteX859" fmla="*/ 925591 w 5352225"/>
                <a:gd name="connsiteY859" fmla="*/ 1009308 h 3098548"/>
                <a:gd name="connsiteX860" fmla="*/ 917762 w 5352225"/>
                <a:gd name="connsiteY860" fmla="*/ 1013216 h 3098548"/>
                <a:gd name="connsiteX861" fmla="*/ 831637 w 5352225"/>
                <a:gd name="connsiteY861" fmla="*/ 1013216 h 3098548"/>
                <a:gd name="connsiteX862" fmla="*/ 297928 w 5352225"/>
                <a:gd name="connsiteY862" fmla="*/ 705781 h 3098548"/>
                <a:gd name="connsiteX863" fmla="*/ 282269 w 5352225"/>
                <a:gd name="connsiteY863" fmla="*/ 687543 h 3098548"/>
                <a:gd name="connsiteX864" fmla="*/ 282269 w 5352225"/>
                <a:gd name="connsiteY864" fmla="*/ 677773 h 3098548"/>
                <a:gd name="connsiteX865" fmla="*/ 305105 w 5352225"/>
                <a:gd name="connsiteY865" fmla="*/ 651068 h 3098548"/>
                <a:gd name="connsiteX866" fmla="*/ 421895 w 5352225"/>
                <a:gd name="connsiteY866" fmla="*/ 583979 h 3098548"/>
                <a:gd name="connsiteX867" fmla="*/ 474744 w 5352225"/>
                <a:gd name="connsiteY867" fmla="*/ 570301 h 3098548"/>
                <a:gd name="connsiteX868" fmla="*/ 1401593 w 5352225"/>
                <a:gd name="connsiteY868" fmla="*/ 495412 h 3098548"/>
                <a:gd name="connsiteX869" fmla="*/ 1427697 w 5352225"/>
                <a:gd name="connsiteY869" fmla="*/ 501296 h 3098548"/>
                <a:gd name="connsiteX870" fmla="*/ 1592153 w 5352225"/>
                <a:gd name="connsiteY870" fmla="*/ 596106 h 3098548"/>
                <a:gd name="connsiteX871" fmla="*/ 1592153 w 5352225"/>
                <a:gd name="connsiteY871" fmla="*/ 627491 h 3098548"/>
                <a:gd name="connsiteX872" fmla="*/ 1587585 w 5352225"/>
                <a:gd name="connsiteY872" fmla="*/ 630107 h 3098548"/>
                <a:gd name="connsiteX873" fmla="*/ 1432918 w 5352225"/>
                <a:gd name="connsiteY873" fmla="*/ 719685 h 3098548"/>
                <a:gd name="connsiteX874" fmla="*/ 1427697 w 5352225"/>
                <a:gd name="connsiteY874" fmla="*/ 722301 h 3098548"/>
                <a:gd name="connsiteX875" fmla="*/ 1374183 w 5352225"/>
                <a:gd name="connsiteY875" fmla="*/ 722301 h 3098548"/>
                <a:gd name="connsiteX876" fmla="*/ 1209727 w 5352225"/>
                <a:gd name="connsiteY876" fmla="*/ 627491 h 3098548"/>
                <a:gd name="connsiteX877" fmla="*/ 1209727 w 5352225"/>
                <a:gd name="connsiteY877" fmla="*/ 595452 h 3098548"/>
                <a:gd name="connsiteX878" fmla="*/ 1213643 w 5352225"/>
                <a:gd name="connsiteY878" fmla="*/ 592837 h 3098548"/>
                <a:gd name="connsiteX879" fmla="*/ 1368310 w 5352225"/>
                <a:gd name="connsiteY879" fmla="*/ 503912 h 3098548"/>
                <a:gd name="connsiteX880" fmla="*/ 1401593 w 5352225"/>
                <a:gd name="connsiteY880" fmla="*/ 495412 h 3098548"/>
                <a:gd name="connsiteX881" fmla="*/ 2276606 w 5352225"/>
                <a:gd name="connsiteY881" fmla="*/ 492531 h 3098548"/>
                <a:gd name="connsiteX882" fmla="*/ 2315187 w 5352225"/>
                <a:gd name="connsiteY882" fmla="*/ 500990 h 3098548"/>
                <a:gd name="connsiteX883" fmla="*/ 2493049 w 5352225"/>
                <a:gd name="connsiteY883" fmla="*/ 603150 h 3098548"/>
                <a:gd name="connsiteX884" fmla="*/ 2508089 w 5352225"/>
                <a:gd name="connsiteY884" fmla="*/ 621370 h 3098548"/>
                <a:gd name="connsiteX885" fmla="*/ 2508089 w 5352225"/>
                <a:gd name="connsiteY885" fmla="*/ 630479 h 3098548"/>
                <a:gd name="connsiteX886" fmla="*/ 2487164 w 5352225"/>
                <a:gd name="connsiteY886" fmla="*/ 654555 h 3098548"/>
                <a:gd name="connsiteX887" fmla="*/ 2434852 w 5352225"/>
                <a:gd name="connsiteY887" fmla="*/ 684488 h 3098548"/>
                <a:gd name="connsiteX888" fmla="*/ 2428966 w 5352225"/>
                <a:gd name="connsiteY888" fmla="*/ 687741 h 3098548"/>
                <a:gd name="connsiteX889" fmla="*/ 2346574 w 5352225"/>
                <a:gd name="connsiteY889" fmla="*/ 687741 h 3098548"/>
                <a:gd name="connsiteX890" fmla="*/ 2168712 w 5352225"/>
                <a:gd name="connsiteY890" fmla="*/ 585581 h 3098548"/>
                <a:gd name="connsiteX891" fmla="*/ 2174597 w 5352225"/>
                <a:gd name="connsiteY891" fmla="*/ 534176 h 3098548"/>
                <a:gd name="connsiteX892" fmla="*/ 2226909 w 5352225"/>
                <a:gd name="connsiteY892" fmla="*/ 504243 h 3098548"/>
                <a:gd name="connsiteX893" fmla="*/ 2276606 w 5352225"/>
                <a:gd name="connsiteY893" fmla="*/ 492531 h 3098548"/>
                <a:gd name="connsiteX894" fmla="*/ 1817338 w 5352225"/>
                <a:gd name="connsiteY894" fmla="*/ 437806 h 3098548"/>
                <a:gd name="connsiteX895" fmla="*/ 1842179 w 5352225"/>
                <a:gd name="connsiteY895" fmla="*/ 443707 h 3098548"/>
                <a:gd name="connsiteX896" fmla="*/ 2006916 w 5352225"/>
                <a:gd name="connsiteY896" fmla="*/ 538135 h 3098548"/>
                <a:gd name="connsiteX897" fmla="*/ 2006916 w 5352225"/>
                <a:gd name="connsiteY897" fmla="*/ 569610 h 3098548"/>
                <a:gd name="connsiteX898" fmla="*/ 2002340 w 5352225"/>
                <a:gd name="connsiteY898" fmla="*/ 572233 h 3098548"/>
                <a:gd name="connsiteX899" fmla="*/ 1848063 w 5352225"/>
                <a:gd name="connsiteY899" fmla="*/ 662726 h 3098548"/>
                <a:gd name="connsiteX900" fmla="*/ 1844140 w 5352225"/>
                <a:gd name="connsiteY900" fmla="*/ 664693 h 3098548"/>
                <a:gd name="connsiteX901" fmla="*/ 1789228 w 5352225"/>
                <a:gd name="connsiteY901" fmla="*/ 664693 h 3098548"/>
                <a:gd name="connsiteX902" fmla="*/ 1624491 w 5352225"/>
                <a:gd name="connsiteY902" fmla="*/ 569610 h 3098548"/>
                <a:gd name="connsiteX903" fmla="*/ 1624491 w 5352225"/>
                <a:gd name="connsiteY903" fmla="*/ 538135 h 3098548"/>
                <a:gd name="connsiteX904" fmla="*/ 1628413 w 5352225"/>
                <a:gd name="connsiteY904" fmla="*/ 535512 h 3098548"/>
                <a:gd name="connsiteX905" fmla="*/ 1783998 w 5352225"/>
                <a:gd name="connsiteY905" fmla="*/ 446330 h 3098548"/>
                <a:gd name="connsiteX906" fmla="*/ 1817338 w 5352225"/>
                <a:gd name="connsiteY906" fmla="*/ 437806 h 3098548"/>
                <a:gd name="connsiteX907" fmla="*/ 736852 w 5352225"/>
                <a:gd name="connsiteY907" fmla="*/ 417643 h 3098548"/>
                <a:gd name="connsiteX908" fmla="*/ 769439 w 5352225"/>
                <a:gd name="connsiteY908" fmla="*/ 425508 h 3098548"/>
                <a:gd name="connsiteX909" fmla="*/ 1054904 w 5352225"/>
                <a:gd name="connsiteY909" fmla="*/ 590688 h 3098548"/>
                <a:gd name="connsiteX910" fmla="*/ 1067939 w 5352225"/>
                <a:gd name="connsiteY910" fmla="*/ 607074 h 3098548"/>
                <a:gd name="connsiteX911" fmla="*/ 1067939 w 5352225"/>
                <a:gd name="connsiteY911" fmla="*/ 611663 h 3098548"/>
                <a:gd name="connsiteX912" fmla="*/ 1049690 w 5352225"/>
                <a:gd name="connsiteY912" fmla="*/ 633949 h 3098548"/>
                <a:gd name="connsiteX913" fmla="*/ 912172 w 5352225"/>
                <a:gd name="connsiteY913" fmla="*/ 713916 h 3098548"/>
                <a:gd name="connsiteX914" fmla="*/ 906958 w 5352225"/>
                <a:gd name="connsiteY914" fmla="*/ 716538 h 3098548"/>
                <a:gd name="connsiteX915" fmla="*/ 837221 w 5352225"/>
                <a:gd name="connsiteY915" fmla="*/ 716538 h 3098548"/>
                <a:gd name="connsiteX916" fmla="*/ 551756 w 5352225"/>
                <a:gd name="connsiteY916" fmla="*/ 550704 h 3098548"/>
                <a:gd name="connsiteX917" fmla="*/ 557621 w 5352225"/>
                <a:gd name="connsiteY917" fmla="*/ 507443 h 3098548"/>
                <a:gd name="connsiteX918" fmla="*/ 694488 w 5352225"/>
                <a:gd name="connsiteY918" fmla="*/ 428130 h 3098548"/>
                <a:gd name="connsiteX919" fmla="*/ 736852 w 5352225"/>
                <a:gd name="connsiteY919" fmla="*/ 417643 h 3098548"/>
                <a:gd name="connsiteX920" fmla="*/ 1991817 w 5352225"/>
                <a:gd name="connsiteY920" fmla="*/ 331234 h 3098548"/>
                <a:gd name="connsiteX921" fmla="*/ 2030467 w 5352225"/>
                <a:gd name="connsiteY921" fmla="*/ 340374 h 3098548"/>
                <a:gd name="connsiteX922" fmla="*/ 2209306 w 5352225"/>
                <a:gd name="connsiteY922" fmla="*/ 442875 h 3098548"/>
                <a:gd name="connsiteX923" fmla="*/ 2202755 w 5352225"/>
                <a:gd name="connsiteY923" fmla="*/ 493146 h 3098548"/>
                <a:gd name="connsiteX924" fmla="*/ 2150348 w 5352225"/>
                <a:gd name="connsiteY924" fmla="*/ 523178 h 3098548"/>
                <a:gd name="connsiteX925" fmla="*/ 2144452 w 5352225"/>
                <a:gd name="connsiteY925" fmla="*/ 526442 h 3098548"/>
                <a:gd name="connsiteX926" fmla="*/ 2061911 w 5352225"/>
                <a:gd name="connsiteY926" fmla="*/ 526442 h 3098548"/>
                <a:gd name="connsiteX927" fmla="*/ 1884383 w 5352225"/>
                <a:gd name="connsiteY927" fmla="*/ 425247 h 3098548"/>
                <a:gd name="connsiteX928" fmla="*/ 1869316 w 5352225"/>
                <a:gd name="connsiteY928" fmla="*/ 406314 h 3098548"/>
                <a:gd name="connsiteX929" fmla="*/ 1869316 w 5352225"/>
                <a:gd name="connsiteY929" fmla="*/ 397826 h 3098548"/>
                <a:gd name="connsiteX930" fmla="*/ 1890934 w 5352225"/>
                <a:gd name="connsiteY930" fmla="*/ 373670 h 3098548"/>
                <a:gd name="connsiteX931" fmla="*/ 1942031 w 5352225"/>
                <a:gd name="connsiteY931" fmla="*/ 343638 h 3098548"/>
                <a:gd name="connsiteX932" fmla="*/ 1991817 w 5352225"/>
                <a:gd name="connsiteY932" fmla="*/ 331234 h 3098548"/>
                <a:gd name="connsiteX933" fmla="*/ 1531858 w 5352225"/>
                <a:gd name="connsiteY933" fmla="*/ 273629 h 3098548"/>
                <a:gd name="connsiteX934" fmla="*/ 1556658 w 5352225"/>
                <a:gd name="connsiteY934" fmla="*/ 279514 h 3098548"/>
                <a:gd name="connsiteX935" fmla="*/ 1721767 w 5352225"/>
                <a:gd name="connsiteY935" fmla="*/ 374324 h 3098548"/>
                <a:gd name="connsiteX936" fmla="*/ 1721767 w 5352225"/>
                <a:gd name="connsiteY936" fmla="*/ 405709 h 3098548"/>
                <a:gd name="connsiteX937" fmla="*/ 1717199 w 5352225"/>
                <a:gd name="connsiteY937" fmla="*/ 408979 h 3098548"/>
                <a:gd name="connsiteX938" fmla="*/ 1562531 w 5352225"/>
                <a:gd name="connsiteY938" fmla="*/ 497904 h 3098548"/>
                <a:gd name="connsiteX939" fmla="*/ 1557310 w 5352225"/>
                <a:gd name="connsiteY939" fmla="*/ 500520 h 3098548"/>
                <a:gd name="connsiteX940" fmla="*/ 1503796 w 5352225"/>
                <a:gd name="connsiteY940" fmla="*/ 500520 h 3098548"/>
                <a:gd name="connsiteX941" fmla="*/ 1339339 w 5352225"/>
                <a:gd name="connsiteY941" fmla="*/ 405709 h 3098548"/>
                <a:gd name="connsiteX942" fmla="*/ 1339339 w 5352225"/>
                <a:gd name="connsiteY942" fmla="*/ 373670 h 3098548"/>
                <a:gd name="connsiteX943" fmla="*/ 1343255 w 5352225"/>
                <a:gd name="connsiteY943" fmla="*/ 371708 h 3098548"/>
                <a:gd name="connsiteX944" fmla="*/ 1498575 w 5352225"/>
                <a:gd name="connsiteY944" fmla="*/ 282129 h 3098548"/>
                <a:gd name="connsiteX945" fmla="*/ 1531858 w 5352225"/>
                <a:gd name="connsiteY945" fmla="*/ 273629 h 3098548"/>
                <a:gd name="connsiteX946" fmla="*/ 990555 w 5352225"/>
                <a:gd name="connsiteY946" fmla="*/ 262106 h 3098548"/>
                <a:gd name="connsiteX947" fmla="*/ 1023199 w 5352225"/>
                <a:gd name="connsiteY947" fmla="*/ 269927 h 3098548"/>
                <a:gd name="connsiteX948" fmla="*/ 1316990 w 5352225"/>
                <a:gd name="connsiteY948" fmla="*/ 438742 h 3098548"/>
                <a:gd name="connsiteX949" fmla="*/ 1330047 w 5352225"/>
                <a:gd name="connsiteY949" fmla="*/ 456341 h 3098548"/>
                <a:gd name="connsiteX950" fmla="*/ 1330047 w 5352225"/>
                <a:gd name="connsiteY950" fmla="*/ 459600 h 3098548"/>
                <a:gd name="connsiteX951" fmla="*/ 1311114 w 5352225"/>
                <a:gd name="connsiteY951" fmla="*/ 482413 h 3098548"/>
                <a:gd name="connsiteX952" fmla="*/ 1174664 w 5352225"/>
                <a:gd name="connsiteY952" fmla="*/ 560628 h 3098548"/>
                <a:gd name="connsiteX953" fmla="*/ 1168136 w 5352225"/>
                <a:gd name="connsiteY953" fmla="*/ 563887 h 3098548"/>
                <a:gd name="connsiteX954" fmla="*/ 1098931 w 5352225"/>
                <a:gd name="connsiteY954" fmla="*/ 563887 h 3098548"/>
                <a:gd name="connsiteX955" fmla="*/ 805140 w 5352225"/>
                <a:gd name="connsiteY955" fmla="*/ 395724 h 3098548"/>
                <a:gd name="connsiteX956" fmla="*/ 792083 w 5352225"/>
                <a:gd name="connsiteY956" fmla="*/ 377474 h 3098548"/>
                <a:gd name="connsiteX957" fmla="*/ 792083 w 5352225"/>
                <a:gd name="connsiteY957" fmla="*/ 374215 h 3098548"/>
                <a:gd name="connsiteX958" fmla="*/ 811016 w 5352225"/>
                <a:gd name="connsiteY958" fmla="*/ 351402 h 3098548"/>
                <a:gd name="connsiteX959" fmla="*/ 947466 w 5352225"/>
                <a:gd name="connsiteY959" fmla="*/ 273186 h 3098548"/>
                <a:gd name="connsiteX960" fmla="*/ 990555 w 5352225"/>
                <a:gd name="connsiteY960" fmla="*/ 262106 h 3098548"/>
                <a:gd name="connsiteX961" fmla="*/ 1709423 w 5352225"/>
                <a:gd name="connsiteY961" fmla="*/ 167057 h 3098548"/>
                <a:gd name="connsiteX962" fmla="*/ 1748073 w 5352225"/>
                <a:gd name="connsiteY962" fmla="*/ 175516 h 3098548"/>
                <a:gd name="connsiteX963" fmla="*/ 1925602 w 5352225"/>
                <a:gd name="connsiteY963" fmla="*/ 277676 h 3098548"/>
                <a:gd name="connsiteX964" fmla="*/ 1940669 w 5352225"/>
                <a:gd name="connsiteY964" fmla="*/ 295245 h 3098548"/>
                <a:gd name="connsiteX965" fmla="*/ 1940669 w 5352225"/>
                <a:gd name="connsiteY965" fmla="*/ 304355 h 3098548"/>
                <a:gd name="connsiteX966" fmla="*/ 1919706 w 5352225"/>
                <a:gd name="connsiteY966" fmla="*/ 328431 h 3098548"/>
                <a:gd name="connsiteX967" fmla="*/ 1867954 w 5352225"/>
                <a:gd name="connsiteY967" fmla="*/ 358363 h 3098548"/>
                <a:gd name="connsiteX968" fmla="*/ 1860093 w 5352225"/>
                <a:gd name="connsiteY968" fmla="*/ 362267 h 3098548"/>
                <a:gd name="connsiteX969" fmla="*/ 1779518 w 5352225"/>
                <a:gd name="connsiteY969" fmla="*/ 362267 h 3098548"/>
                <a:gd name="connsiteX970" fmla="*/ 1600679 w 5352225"/>
                <a:gd name="connsiteY970" fmla="*/ 260107 h 3098548"/>
                <a:gd name="connsiteX971" fmla="*/ 1607230 w 5352225"/>
                <a:gd name="connsiteY971" fmla="*/ 209352 h 3098548"/>
                <a:gd name="connsiteX972" fmla="*/ 1659637 w 5352225"/>
                <a:gd name="connsiteY972" fmla="*/ 179420 h 3098548"/>
                <a:gd name="connsiteX973" fmla="*/ 1709423 w 5352225"/>
                <a:gd name="connsiteY973" fmla="*/ 167057 h 3098548"/>
                <a:gd name="connsiteX974" fmla="*/ 1249588 w 5352225"/>
                <a:gd name="connsiteY974" fmla="*/ 109452 h 3098548"/>
                <a:gd name="connsiteX975" fmla="*/ 1274388 w 5352225"/>
                <a:gd name="connsiteY975" fmla="*/ 115972 h 3098548"/>
                <a:gd name="connsiteX976" fmla="*/ 1439497 w 5352225"/>
                <a:gd name="connsiteY976" fmla="*/ 210510 h 3098548"/>
                <a:gd name="connsiteX977" fmla="*/ 1439497 w 5352225"/>
                <a:gd name="connsiteY977" fmla="*/ 241805 h 3098548"/>
                <a:gd name="connsiteX978" fmla="*/ 1434929 w 5352225"/>
                <a:gd name="connsiteY978" fmla="*/ 245065 h 3098548"/>
                <a:gd name="connsiteX979" fmla="*/ 1280261 w 5352225"/>
                <a:gd name="connsiteY979" fmla="*/ 333735 h 3098548"/>
                <a:gd name="connsiteX980" fmla="*/ 1275040 w 5352225"/>
                <a:gd name="connsiteY980" fmla="*/ 336343 h 3098548"/>
                <a:gd name="connsiteX981" fmla="*/ 1221526 w 5352225"/>
                <a:gd name="connsiteY981" fmla="*/ 336343 h 3098548"/>
                <a:gd name="connsiteX982" fmla="*/ 1057069 w 5352225"/>
                <a:gd name="connsiteY982" fmla="*/ 241153 h 3098548"/>
                <a:gd name="connsiteX983" fmla="*/ 1057069 w 5352225"/>
                <a:gd name="connsiteY983" fmla="*/ 209206 h 3098548"/>
                <a:gd name="connsiteX984" fmla="*/ 1060985 w 5352225"/>
                <a:gd name="connsiteY984" fmla="*/ 207250 h 3098548"/>
                <a:gd name="connsiteX985" fmla="*/ 1215653 w 5352225"/>
                <a:gd name="connsiteY985" fmla="*/ 117928 h 3098548"/>
                <a:gd name="connsiteX986" fmla="*/ 1249588 w 5352225"/>
                <a:gd name="connsiteY986" fmla="*/ 109452 h 3098548"/>
                <a:gd name="connsiteX987" fmla="*/ 1421950 w 5352225"/>
                <a:gd name="connsiteY987" fmla="*/ 0 h 3098548"/>
                <a:gd name="connsiteX988" fmla="*/ 1460531 w 5352225"/>
                <a:gd name="connsiteY988" fmla="*/ 8431 h 3098548"/>
                <a:gd name="connsiteX989" fmla="*/ 1638393 w 5352225"/>
                <a:gd name="connsiteY989" fmla="*/ 110901 h 3098548"/>
                <a:gd name="connsiteX990" fmla="*/ 1632508 w 5352225"/>
                <a:gd name="connsiteY990" fmla="*/ 161488 h 3098548"/>
                <a:gd name="connsiteX991" fmla="*/ 1580196 w 5352225"/>
                <a:gd name="connsiteY991" fmla="*/ 191321 h 3098548"/>
                <a:gd name="connsiteX992" fmla="*/ 1572349 w 5352225"/>
                <a:gd name="connsiteY992" fmla="*/ 195212 h 3098548"/>
                <a:gd name="connsiteX993" fmla="*/ 1491918 w 5352225"/>
                <a:gd name="connsiteY993" fmla="*/ 195212 h 3098548"/>
                <a:gd name="connsiteX994" fmla="*/ 1314056 w 5352225"/>
                <a:gd name="connsiteY994" fmla="*/ 92742 h 3098548"/>
                <a:gd name="connsiteX995" fmla="*/ 1299016 w 5352225"/>
                <a:gd name="connsiteY995" fmla="*/ 74583 h 3098548"/>
                <a:gd name="connsiteX996" fmla="*/ 1299016 w 5352225"/>
                <a:gd name="connsiteY996" fmla="*/ 65503 h 3098548"/>
                <a:gd name="connsiteX997" fmla="*/ 1319941 w 5352225"/>
                <a:gd name="connsiteY997" fmla="*/ 42155 h 3098548"/>
                <a:gd name="connsiteX998" fmla="*/ 1372254 w 5352225"/>
                <a:gd name="connsiteY998" fmla="*/ 12971 h 3098548"/>
                <a:gd name="connsiteX999" fmla="*/ 1421950 w 5352225"/>
                <a:gd name="connsiteY999" fmla="*/ 0 h 309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Lst>
              <a:rect l="l" t="t" r="r" b="b"/>
              <a:pathLst>
                <a:path w="5352225" h="3098548">
                  <a:moveTo>
                    <a:pt x="3747381" y="2935027"/>
                  </a:moveTo>
                  <a:cubicBezTo>
                    <a:pt x="3753902" y="2935027"/>
                    <a:pt x="3759771" y="2936340"/>
                    <a:pt x="3764336" y="2938967"/>
                  </a:cubicBezTo>
                  <a:lnTo>
                    <a:pt x="3948241" y="3045355"/>
                  </a:lnTo>
                  <a:lnTo>
                    <a:pt x="3948241" y="3066369"/>
                  </a:lnTo>
                  <a:cubicBezTo>
                    <a:pt x="3947589" y="3067026"/>
                    <a:pt x="3946937" y="3067026"/>
                    <a:pt x="3945632" y="3067683"/>
                  </a:cubicBezTo>
                  <a:lnTo>
                    <a:pt x="3894113" y="3097235"/>
                  </a:lnTo>
                  <a:cubicBezTo>
                    <a:pt x="3893461" y="3097892"/>
                    <a:pt x="3892809" y="3098548"/>
                    <a:pt x="3892156" y="3098548"/>
                  </a:cubicBezTo>
                  <a:lnTo>
                    <a:pt x="3856289" y="3098548"/>
                  </a:lnTo>
                  <a:lnTo>
                    <a:pt x="3672384" y="2992161"/>
                  </a:lnTo>
                  <a:lnTo>
                    <a:pt x="3672384" y="2971803"/>
                  </a:lnTo>
                  <a:cubicBezTo>
                    <a:pt x="3673688" y="2971146"/>
                    <a:pt x="3674340" y="2970489"/>
                    <a:pt x="3674993" y="2969833"/>
                  </a:cubicBezTo>
                  <a:lnTo>
                    <a:pt x="3726512" y="2940281"/>
                  </a:lnTo>
                  <a:cubicBezTo>
                    <a:pt x="3732381" y="2936997"/>
                    <a:pt x="3740207" y="2935027"/>
                    <a:pt x="3747381" y="2935027"/>
                  </a:cubicBezTo>
                  <a:close/>
                  <a:moveTo>
                    <a:pt x="3471049" y="2773730"/>
                  </a:moveTo>
                  <a:cubicBezTo>
                    <a:pt x="3477586" y="2773730"/>
                    <a:pt x="3483469" y="2774387"/>
                    <a:pt x="3487391" y="2777670"/>
                  </a:cubicBezTo>
                  <a:lnTo>
                    <a:pt x="3671730" y="2884058"/>
                  </a:lnTo>
                  <a:lnTo>
                    <a:pt x="3671730" y="2905072"/>
                  </a:lnTo>
                  <a:cubicBezTo>
                    <a:pt x="3671077" y="2905729"/>
                    <a:pt x="3670423" y="2905729"/>
                    <a:pt x="3669116" y="2906386"/>
                  </a:cubicBezTo>
                  <a:lnTo>
                    <a:pt x="3618128" y="2935938"/>
                  </a:lnTo>
                  <a:cubicBezTo>
                    <a:pt x="3617474" y="2936595"/>
                    <a:pt x="3616821" y="2937251"/>
                    <a:pt x="3615513" y="2937251"/>
                  </a:cubicBezTo>
                  <a:lnTo>
                    <a:pt x="3579561" y="2937251"/>
                  </a:lnTo>
                  <a:lnTo>
                    <a:pt x="3395875" y="2830864"/>
                  </a:lnTo>
                  <a:lnTo>
                    <a:pt x="3395875" y="2810506"/>
                  </a:lnTo>
                  <a:cubicBezTo>
                    <a:pt x="3397182" y="2809849"/>
                    <a:pt x="3397836" y="2809192"/>
                    <a:pt x="3398490" y="2808536"/>
                  </a:cubicBezTo>
                  <a:lnTo>
                    <a:pt x="3449477" y="2778984"/>
                  </a:lnTo>
                  <a:cubicBezTo>
                    <a:pt x="3456014" y="2775700"/>
                    <a:pt x="3463205" y="2773730"/>
                    <a:pt x="3471049" y="2773730"/>
                  </a:cubicBezTo>
                  <a:close/>
                  <a:moveTo>
                    <a:pt x="3604018" y="2695964"/>
                  </a:moveTo>
                  <a:cubicBezTo>
                    <a:pt x="3609887" y="2695964"/>
                    <a:pt x="3616408" y="2697272"/>
                    <a:pt x="3620321" y="2699889"/>
                  </a:cubicBezTo>
                  <a:lnTo>
                    <a:pt x="3804226" y="2806505"/>
                  </a:lnTo>
                  <a:lnTo>
                    <a:pt x="3804226" y="2826127"/>
                  </a:lnTo>
                  <a:cubicBezTo>
                    <a:pt x="3803574" y="2826782"/>
                    <a:pt x="3802269" y="2827436"/>
                    <a:pt x="3800965" y="2828090"/>
                  </a:cubicBezTo>
                  <a:lnTo>
                    <a:pt x="3750750" y="2858178"/>
                  </a:lnTo>
                  <a:cubicBezTo>
                    <a:pt x="3750098" y="2858832"/>
                    <a:pt x="3749446" y="2859486"/>
                    <a:pt x="3748141" y="2859486"/>
                  </a:cubicBezTo>
                  <a:lnTo>
                    <a:pt x="3712274" y="2859486"/>
                  </a:lnTo>
                  <a:lnTo>
                    <a:pt x="3528369" y="2753524"/>
                  </a:lnTo>
                  <a:lnTo>
                    <a:pt x="3528369" y="2733247"/>
                  </a:lnTo>
                  <a:cubicBezTo>
                    <a:pt x="3529673" y="2731939"/>
                    <a:pt x="3530978" y="2731285"/>
                    <a:pt x="3531630" y="2730631"/>
                  </a:cubicBezTo>
                  <a:lnTo>
                    <a:pt x="3581845" y="2701851"/>
                  </a:lnTo>
                  <a:cubicBezTo>
                    <a:pt x="3588366" y="2697926"/>
                    <a:pt x="3596192" y="2695964"/>
                    <a:pt x="3604018" y="2695964"/>
                  </a:cubicBezTo>
                  <a:close/>
                  <a:moveTo>
                    <a:pt x="3200124" y="2618194"/>
                  </a:moveTo>
                  <a:cubicBezTo>
                    <a:pt x="3206645" y="2618194"/>
                    <a:pt x="3212514" y="2619502"/>
                    <a:pt x="3217079" y="2622119"/>
                  </a:cubicBezTo>
                  <a:lnTo>
                    <a:pt x="3400984" y="2728082"/>
                  </a:lnTo>
                  <a:lnTo>
                    <a:pt x="3400984" y="2748359"/>
                  </a:lnTo>
                  <a:cubicBezTo>
                    <a:pt x="3400332" y="2749013"/>
                    <a:pt x="3399027" y="2749667"/>
                    <a:pt x="3397723" y="2750321"/>
                  </a:cubicBezTo>
                  <a:lnTo>
                    <a:pt x="3346856" y="2779756"/>
                  </a:lnTo>
                  <a:cubicBezTo>
                    <a:pt x="3346204" y="2780410"/>
                    <a:pt x="3344899" y="2781064"/>
                    <a:pt x="3343595" y="2781718"/>
                  </a:cubicBezTo>
                  <a:lnTo>
                    <a:pt x="3309032" y="2781718"/>
                  </a:lnTo>
                  <a:lnTo>
                    <a:pt x="3125127" y="2675100"/>
                  </a:lnTo>
                  <a:lnTo>
                    <a:pt x="3125127" y="2654823"/>
                  </a:lnTo>
                  <a:cubicBezTo>
                    <a:pt x="3126431" y="2654169"/>
                    <a:pt x="3127083" y="2653515"/>
                    <a:pt x="3127736" y="2652861"/>
                  </a:cubicBezTo>
                  <a:lnTo>
                    <a:pt x="3178603" y="2624081"/>
                  </a:lnTo>
                  <a:cubicBezTo>
                    <a:pt x="3185124" y="2620156"/>
                    <a:pt x="3192950" y="2618194"/>
                    <a:pt x="3200124" y="2618194"/>
                  </a:cubicBezTo>
                  <a:close/>
                  <a:moveTo>
                    <a:pt x="3886932" y="2540427"/>
                  </a:moveTo>
                  <a:cubicBezTo>
                    <a:pt x="3901985" y="2540427"/>
                    <a:pt x="3915729" y="2543034"/>
                    <a:pt x="3926856" y="2549552"/>
                  </a:cubicBezTo>
                  <a:lnTo>
                    <a:pt x="4373219" y="2805702"/>
                  </a:lnTo>
                  <a:cubicBezTo>
                    <a:pt x="4383036" y="2811568"/>
                    <a:pt x="4388272" y="2818738"/>
                    <a:pt x="4388926" y="2826559"/>
                  </a:cubicBezTo>
                  <a:lnTo>
                    <a:pt x="4388926" y="2830470"/>
                  </a:lnTo>
                  <a:cubicBezTo>
                    <a:pt x="4388272" y="2840247"/>
                    <a:pt x="4380418" y="2850675"/>
                    <a:pt x="4366674" y="2858497"/>
                  </a:cubicBezTo>
                  <a:lnTo>
                    <a:pt x="4246247" y="2927586"/>
                  </a:lnTo>
                  <a:cubicBezTo>
                    <a:pt x="4244284" y="2928889"/>
                    <a:pt x="4241666" y="2930193"/>
                    <a:pt x="4239048" y="2931496"/>
                  </a:cubicBezTo>
                  <a:lnTo>
                    <a:pt x="4153964" y="2931496"/>
                  </a:lnTo>
                  <a:lnTo>
                    <a:pt x="3708256" y="2674694"/>
                  </a:lnTo>
                  <a:cubicBezTo>
                    <a:pt x="3698438" y="2669480"/>
                    <a:pt x="3693202" y="2662310"/>
                    <a:pt x="3692548" y="2654489"/>
                  </a:cubicBezTo>
                  <a:lnTo>
                    <a:pt x="3692548" y="2650578"/>
                  </a:lnTo>
                  <a:cubicBezTo>
                    <a:pt x="3693857" y="2640801"/>
                    <a:pt x="3701056" y="2630373"/>
                    <a:pt x="3714801" y="2621900"/>
                  </a:cubicBezTo>
                  <a:lnTo>
                    <a:pt x="3834573" y="2553463"/>
                  </a:lnTo>
                  <a:cubicBezTo>
                    <a:pt x="3849626" y="2544338"/>
                    <a:pt x="3868606" y="2540427"/>
                    <a:pt x="3886932" y="2540427"/>
                  </a:cubicBezTo>
                  <a:close/>
                  <a:moveTo>
                    <a:pt x="4192605" y="2410813"/>
                  </a:moveTo>
                  <a:cubicBezTo>
                    <a:pt x="4202394" y="2410813"/>
                    <a:pt x="4211530" y="2412775"/>
                    <a:pt x="4218709" y="2416698"/>
                  </a:cubicBezTo>
                  <a:lnTo>
                    <a:pt x="4383166" y="2511508"/>
                  </a:lnTo>
                  <a:lnTo>
                    <a:pt x="4383166" y="2543548"/>
                  </a:lnTo>
                  <a:cubicBezTo>
                    <a:pt x="4381861" y="2544201"/>
                    <a:pt x="4380556" y="2545509"/>
                    <a:pt x="4378598" y="2546163"/>
                  </a:cubicBezTo>
                  <a:lnTo>
                    <a:pt x="4224583" y="2635743"/>
                  </a:lnTo>
                  <a:cubicBezTo>
                    <a:pt x="4223277" y="2636396"/>
                    <a:pt x="4221972" y="2637050"/>
                    <a:pt x="4220667" y="2637704"/>
                  </a:cubicBezTo>
                  <a:lnTo>
                    <a:pt x="4165195" y="2637704"/>
                  </a:lnTo>
                  <a:lnTo>
                    <a:pt x="4000738" y="2542894"/>
                  </a:lnTo>
                  <a:lnTo>
                    <a:pt x="4000738" y="2511508"/>
                  </a:lnTo>
                  <a:cubicBezTo>
                    <a:pt x="4002043" y="2510854"/>
                    <a:pt x="4003348" y="2510200"/>
                    <a:pt x="4004654" y="2508893"/>
                  </a:cubicBezTo>
                  <a:lnTo>
                    <a:pt x="4159322" y="2419313"/>
                  </a:lnTo>
                  <a:cubicBezTo>
                    <a:pt x="4169111" y="2413428"/>
                    <a:pt x="4181510" y="2410813"/>
                    <a:pt x="4192605" y="2410813"/>
                  </a:cubicBezTo>
                  <a:close/>
                  <a:moveTo>
                    <a:pt x="3058418" y="2382010"/>
                  </a:moveTo>
                  <a:cubicBezTo>
                    <a:pt x="3068208" y="2382010"/>
                    <a:pt x="3077344" y="2383972"/>
                    <a:pt x="3083870" y="2387895"/>
                  </a:cubicBezTo>
                  <a:lnTo>
                    <a:pt x="3248327" y="2483359"/>
                  </a:lnTo>
                  <a:lnTo>
                    <a:pt x="3248327" y="2514745"/>
                  </a:lnTo>
                  <a:cubicBezTo>
                    <a:pt x="3247675" y="2516052"/>
                    <a:pt x="3246370" y="2516706"/>
                    <a:pt x="3244412" y="2517360"/>
                  </a:cubicBezTo>
                  <a:lnTo>
                    <a:pt x="3089744" y="2606940"/>
                  </a:lnTo>
                  <a:cubicBezTo>
                    <a:pt x="3088438" y="2607593"/>
                    <a:pt x="3087786" y="2608247"/>
                    <a:pt x="3085828" y="2608901"/>
                  </a:cubicBezTo>
                  <a:lnTo>
                    <a:pt x="3031009" y="2608901"/>
                  </a:lnTo>
                  <a:lnTo>
                    <a:pt x="2865899" y="2514091"/>
                  </a:lnTo>
                  <a:lnTo>
                    <a:pt x="2865899" y="2482705"/>
                  </a:lnTo>
                  <a:cubicBezTo>
                    <a:pt x="2867857" y="2481397"/>
                    <a:pt x="2869162" y="2480744"/>
                    <a:pt x="2870467" y="2479436"/>
                  </a:cubicBezTo>
                  <a:lnTo>
                    <a:pt x="3025135" y="2390510"/>
                  </a:lnTo>
                  <a:cubicBezTo>
                    <a:pt x="3034925" y="2384625"/>
                    <a:pt x="3047324" y="2382010"/>
                    <a:pt x="3058418" y="2382010"/>
                  </a:cubicBezTo>
                  <a:close/>
                  <a:moveTo>
                    <a:pt x="3611109" y="2376249"/>
                  </a:moveTo>
                  <a:cubicBezTo>
                    <a:pt x="3620881" y="2376249"/>
                    <a:pt x="3629351" y="2377557"/>
                    <a:pt x="3636517" y="2382134"/>
                  </a:cubicBezTo>
                  <a:lnTo>
                    <a:pt x="3801346" y="2477598"/>
                  </a:lnTo>
                  <a:lnTo>
                    <a:pt x="3801346" y="2508330"/>
                  </a:lnTo>
                  <a:cubicBezTo>
                    <a:pt x="3800044" y="2508984"/>
                    <a:pt x="3798740" y="2510291"/>
                    <a:pt x="3796786" y="2510945"/>
                  </a:cubicBezTo>
                  <a:lnTo>
                    <a:pt x="3642381" y="2601179"/>
                  </a:lnTo>
                  <a:cubicBezTo>
                    <a:pt x="3641078" y="2601832"/>
                    <a:pt x="3639775" y="2602486"/>
                    <a:pt x="3638472" y="2603140"/>
                  </a:cubicBezTo>
                  <a:lnTo>
                    <a:pt x="3583095" y="2603140"/>
                  </a:lnTo>
                  <a:lnTo>
                    <a:pt x="3418917" y="2508330"/>
                  </a:lnTo>
                  <a:lnTo>
                    <a:pt x="3418917" y="2476944"/>
                  </a:lnTo>
                  <a:cubicBezTo>
                    <a:pt x="3420220" y="2475636"/>
                    <a:pt x="3422174" y="2474983"/>
                    <a:pt x="3423477" y="2473675"/>
                  </a:cubicBezTo>
                  <a:lnTo>
                    <a:pt x="3577883" y="2384095"/>
                  </a:lnTo>
                  <a:cubicBezTo>
                    <a:pt x="3587655" y="2378864"/>
                    <a:pt x="3599382" y="2376249"/>
                    <a:pt x="3611109" y="2376249"/>
                  </a:cubicBezTo>
                  <a:close/>
                  <a:moveTo>
                    <a:pt x="4442372" y="2255276"/>
                  </a:moveTo>
                  <a:cubicBezTo>
                    <a:pt x="4455449" y="2255276"/>
                    <a:pt x="4469180" y="2257891"/>
                    <a:pt x="4478988" y="2263776"/>
                  </a:cubicBezTo>
                  <a:lnTo>
                    <a:pt x="4894834" y="2503725"/>
                  </a:lnTo>
                  <a:cubicBezTo>
                    <a:pt x="4906603" y="2510917"/>
                    <a:pt x="4912487" y="2519416"/>
                    <a:pt x="4913141" y="2527916"/>
                  </a:cubicBezTo>
                  <a:lnTo>
                    <a:pt x="4913141" y="2531839"/>
                  </a:lnTo>
                  <a:cubicBezTo>
                    <a:pt x="4912487" y="2540338"/>
                    <a:pt x="4906603" y="2548838"/>
                    <a:pt x="4894834" y="2554722"/>
                  </a:cubicBezTo>
                  <a:lnTo>
                    <a:pt x="4492719" y="2787479"/>
                  </a:lnTo>
                  <a:lnTo>
                    <a:pt x="4404449" y="2787479"/>
                  </a:lnTo>
                  <a:lnTo>
                    <a:pt x="4273027" y="2711637"/>
                  </a:lnTo>
                  <a:cubicBezTo>
                    <a:pt x="4248834" y="2697253"/>
                    <a:pt x="4248834" y="2675023"/>
                    <a:pt x="4272373" y="2660640"/>
                  </a:cubicBezTo>
                  <a:lnTo>
                    <a:pt x="4456103" y="2554722"/>
                  </a:lnTo>
                  <a:cubicBezTo>
                    <a:pt x="4480949" y="2540338"/>
                    <a:pt x="4480949" y="2517455"/>
                    <a:pt x="4456103" y="2503071"/>
                  </a:cubicBezTo>
                  <a:lnTo>
                    <a:pt x="4260603" y="2389961"/>
                  </a:lnTo>
                  <a:cubicBezTo>
                    <a:pt x="4252103" y="2384731"/>
                    <a:pt x="4246873" y="2378193"/>
                    <a:pt x="4245565" y="2371655"/>
                  </a:cubicBezTo>
                  <a:lnTo>
                    <a:pt x="4245565" y="2365770"/>
                  </a:lnTo>
                  <a:cubicBezTo>
                    <a:pt x="4246873" y="2359232"/>
                    <a:pt x="4251450" y="2353348"/>
                    <a:pt x="4259950" y="2348117"/>
                  </a:cubicBezTo>
                  <a:lnTo>
                    <a:pt x="4406411" y="2263776"/>
                  </a:lnTo>
                  <a:cubicBezTo>
                    <a:pt x="4416219" y="2257891"/>
                    <a:pt x="4429296" y="2255276"/>
                    <a:pt x="4442372" y="2255276"/>
                  </a:cubicBezTo>
                  <a:close/>
                  <a:moveTo>
                    <a:pt x="3905227" y="2243756"/>
                  </a:moveTo>
                  <a:cubicBezTo>
                    <a:pt x="3915017" y="2243756"/>
                    <a:pt x="3924153" y="2246364"/>
                    <a:pt x="3930679" y="2250276"/>
                  </a:cubicBezTo>
                  <a:lnTo>
                    <a:pt x="4095136" y="2344815"/>
                  </a:lnTo>
                  <a:lnTo>
                    <a:pt x="4095136" y="2376110"/>
                  </a:lnTo>
                  <a:cubicBezTo>
                    <a:pt x="4093831" y="2377414"/>
                    <a:pt x="4092526" y="2378066"/>
                    <a:pt x="4091221" y="2378718"/>
                  </a:cubicBezTo>
                  <a:lnTo>
                    <a:pt x="3936553" y="2468041"/>
                  </a:lnTo>
                  <a:cubicBezTo>
                    <a:pt x="3935247" y="2469345"/>
                    <a:pt x="3933290" y="2469997"/>
                    <a:pt x="3931984" y="2470649"/>
                  </a:cubicBezTo>
                  <a:lnTo>
                    <a:pt x="3877165" y="2470649"/>
                  </a:lnTo>
                  <a:lnTo>
                    <a:pt x="3712708" y="2375458"/>
                  </a:lnTo>
                  <a:lnTo>
                    <a:pt x="3712708" y="2344815"/>
                  </a:lnTo>
                  <a:cubicBezTo>
                    <a:pt x="3714013" y="2343511"/>
                    <a:pt x="3715971" y="2342859"/>
                    <a:pt x="3717276" y="2341555"/>
                  </a:cubicBezTo>
                  <a:lnTo>
                    <a:pt x="3871944" y="2252232"/>
                  </a:lnTo>
                  <a:cubicBezTo>
                    <a:pt x="3881081" y="2247016"/>
                    <a:pt x="3893480" y="2243756"/>
                    <a:pt x="3905227" y="2243756"/>
                  </a:cubicBezTo>
                  <a:close/>
                  <a:moveTo>
                    <a:pt x="3337809" y="2220713"/>
                  </a:moveTo>
                  <a:cubicBezTo>
                    <a:pt x="3346946" y="2220713"/>
                    <a:pt x="3356082" y="2222669"/>
                    <a:pt x="3363261" y="2226581"/>
                  </a:cubicBezTo>
                  <a:lnTo>
                    <a:pt x="3527717" y="2321772"/>
                  </a:lnTo>
                  <a:lnTo>
                    <a:pt x="3527717" y="2353067"/>
                  </a:lnTo>
                  <a:cubicBezTo>
                    <a:pt x="3526412" y="2354371"/>
                    <a:pt x="3525107" y="2355023"/>
                    <a:pt x="3523149" y="2355675"/>
                  </a:cubicBezTo>
                  <a:lnTo>
                    <a:pt x="3369134" y="2444998"/>
                  </a:lnTo>
                  <a:cubicBezTo>
                    <a:pt x="3367829" y="2446302"/>
                    <a:pt x="3365871" y="2446954"/>
                    <a:pt x="3364566" y="2447606"/>
                  </a:cubicBezTo>
                  <a:lnTo>
                    <a:pt x="3309747" y="2447606"/>
                  </a:lnTo>
                  <a:lnTo>
                    <a:pt x="3145291" y="2352415"/>
                  </a:lnTo>
                  <a:lnTo>
                    <a:pt x="3145291" y="2321120"/>
                  </a:lnTo>
                  <a:cubicBezTo>
                    <a:pt x="3146596" y="2320468"/>
                    <a:pt x="3147901" y="2319816"/>
                    <a:pt x="3149207" y="2318512"/>
                  </a:cubicBezTo>
                  <a:lnTo>
                    <a:pt x="3304527" y="2229189"/>
                  </a:lnTo>
                  <a:cubicBezTo>
                    <a:pt x="3313663" y="2223973"/>
                    <a:pt x="3326063" y="2220713"/>
                    <a:pt x="3337809" y="2220713"/>
                  </a:cubicBezTo>
                  <a:close/>
                  <a:moveTo>
                    <a:pt x="2752454" y="2206312"/>
                  </a:moveTo>
                  <a:cubicBezTo>
                    <a:pt x="2762243" y="2206312"/>
                    <a:pt x="2771379" y="2208920"/>
                    <a:pt x="2777906" y="2212832"/>
                  </a:cubicBezTo>
                  <a:lnTo>
                    <a:pt x="2943015" y="2307370"/>
                  </a:lnTo>
                  <a:lnTo>
                    <a:pt x="2943015" y="2339317"/>
                  </a:lnTo>
                  <a:cubicBezTo>
                    <a:pt x="2942363" y="2340621"/>
                    <a:pt x="2941058" y="2341273"/>
                    <a:pt x="2939100" y="2341925"/>
                  </a:cubicBezTo>
                  <a:lnTo>
                    <a:pt x="2783779" y="2430595"/>
                  </a:lnTo>
                  <a:cubicBezTo>
                    <a:pt x="2782474" y="2431899"/>
                    <a:pt x="2780516" y="2432551"/>
                    <a:pt x="2779211" y="2433203"/>
                  </a:cubicBezTo>
                  <a:lnTo>
                    <a:pt x="2725044" y="2433203"/>
                  </a:lnTo>
                  <a:lnTo>
                    <a:pt x="2560587" y="2338013"/>
                  </a:lnTo>
                  <a:lnTo>
                    <a:pt x="2560587" y="2306718"/>
                  </a:lnTo>
                  <a:cubicBezTo>
                    <a:pt x="2561892" y="2306066"/>
                    <a:pt x="2563197" y="2305414"/>
                    <a:pt x="2564503" y="2304110"/>
                  </a:cubicBezTo>
                  <a:lnTo>
                    <a:pt x="2719171" y="2214788"/>
                  </a:lnTo>
                  <a:cubicBezTo>
                    <a:pt x="2728960" y="2209572"/>
                    <a:pt x="2740707" y="2206312"/>
                    <a:pt x="2752454" y="2206312"/>
                  </a:cubicBezTo>
                  <a:close/>
                  <a:moveTo>
                    <a:pt x="5120912" y="2137184"/>
                  </a:moveTo>
                  <a:cubicBezTo>
                    <a:pt x="5135298" y="2137184"/>
                    <a:pt x="5149030" y="2140427"/>
                    <a:pt x="5159493" y="2146264"/>
                  </a:cubicBezTo>
                  <a:lnTo>
                    <a:pt x="5336701" y="2248085"/>
                  </a:lnTo>
                  <a:cubicBezTo>
                    <a:pt x="5359588" y="2261056"/>
                    <a:pt x="5356972" y="2283755"/>
                    <a:pt x="5330162" y="2298672"/>
                  </a:cubicBezTo>
                  <a:lnTo>
                    <a:pt x="5278504" y="2328505"/>
                  </a:lnTo>
                  <a:cubicBezTo>
                    <a:pt x="5275888" y="2330451"/>
                    <a:pt x="5273272" y="2331748"/>
                    <a:pt x="5270657" y="2332396"/>
                  </a:cubicBezTo>
                  <a:lnTo>
                    <a:pt x="5190226" y="2332396"/>
                  </a:lnTo>
                  <a:lnTo>
                    <a:pt x="5012364" y="2230575"/>
                  </a:lnTo>
                  <a:cubicBezTo>
                    <a:pt x="5003863" y="2226035"/>
                    <a:pt x="4998632" y="2218901"/>
                    <a:pt x="4997324" y="2211767"/>
                  </a:cubicBezTo>
                  <a:lnTo>
                    <a:pt x="4997324" y="2205281"/>
                  </a:lnTo>
                  <a:cubicBezTo>
                    <a:pt x="4998632" y="2196202"/>
                    <a:pt x="5006479" y="2187122"/>
                    <a:pt x="5018903" y="2179340"/>
                  </a:cubicBezTo>
                  <a:lnTo>
                    <a:pt x="5070562" y="2150155"/>
                  </a:lnTo>
                  <a:cubicBezTo>
                    <a:pt x="5084947" y="2141075"/>
                    <a:pt x="5103257" y="2137184"/>
                    <a:pt x="5120912" y="2137184"/>
                  </a:cubicBezTo>
                  <a:close/>
                  <a:moveTo>
                    <a:pt x="4167336" y="2093980"/>
                  </a:moveTo>
                  <a:cubicBezTo>
                    <a:pt x="4177125" y="2093980"/>
                    <a:pt x="4186262" y="2095942"/>
                    <a:pt x="4192788" y="2099865"/>
                  </a:cubicBezTo>
                  <a:lnTo>
                    <a:pt x="4357244" y="2194675"/>
                  </a:lnTo>
                  <a:lnTo>
                    <a:pt x="4357244" y="2226715"/>
                  </a:lnTo>
                  <a:cubicBezTo>
                    <a:pt x="4355939" y="2228022"/>
                    <a:pt x="4354634" y="2228676"/>
                    <a:pt x="4353329" y="2229330"/>
                  </a:cubicBezTo>
                  <a:lnTo>
                    <a:pt x="4198661" y="2318256"/>
                  </a:lnTo>
                  <a:cubicBezTo>
                    <a:pt x="4197356" y="2319563"/>
                    <a:pt x="4195398" y="2320217"/>
                    <a:pt x="4194093" y="2320871"/>
                  </a:cubicBezTo>
                  <a:lnTo>
                    <a:pt x="4139927" y="2320871"/>
                  </a:lnTo>
                  <a:lnTo>
                    <a:pt x="3974818" y="2226061"/>
                  </a:lnTo>
                  <a:lnTo>
                    <a:pt x="3974818" y="2195329"/>
                  </a:lnTo>
                  <a:cubicBezTo>
                    <a:pt x="3976123" y="2194021"/>
                    <a:pt x="3978081" y="2193367"/>
                    <a:pt x="3979386" y="2192060"/>
                  </a:cubicBezTo>
                  <a:lnTo>
                    <a:pt x="4134054" y="2102480"/>
                  </a:lnTo>
                  <a:cubicBezTo>
                    <a:pt x="4143843" y="2096595"/>
                    <a:pt x="4156242" y="2093980"/>
                    <a:pt x="4167336" y="2093980"/>
                  </a:cubicBezTo>
                  <a:close/>
                  <a:moveTo>
                    <a:pt x="3628718" y="2085339"/>
                  </a:moveTo>
                  <a:cubicBezTo>
                    <a:pt x="3637855" y="2085339"/>
                    <a:pt x="3646991" y="2087295"/>
                    <a:pt x="3654170" y="2091207"/>
                  </a:cubicBezTo>
                  <a:lnTo>
                    <a:pt x="3818627" y="2185745"/>
                  </a:lnTo>
                  <a:lnTo>
                    <a:pt x="3818627" y="2217040"/>
                  </a:lnTo>
                  <a:cubicBezTo>
                    <a:pt x="3817322" y="2217692"/>
                    <a:pt x="3816017" y="2218996"/>
                    <a:pt x="3814059" y="2219648"/>
                  </a:cubicBezTo>
                  <a:lnTo>
                    <a:pt x="3659391" y="2309622"/>
                  </a:lnTo>
                  <a:cubicBezTo>
                    <a:pt x="3658086" y="2310926"/>
                    <a:pt x="3656128" y="2311578"/>
                    <a:pt x="3654170" y="2312230"/>
                  </a:cubicBezTo>
                  <a:lnTo>
                    <a:pt x="3600656" y="2312230"/>
                  </a:lnTo>
                  <a:lnTo>
                    <a:pt x="3436199" y="2217040"/>
                  </a:lnTo>
                  <a:lnTo>
                    <a:pt x="3436199" y="2185745"/>
                  </a:lnTo>
                  <a:cubicBezTo>
                    <a:pt x="3437504" y="2185093"/>
                    <a:pt x="3438809" y="2184441"/>
                    <a:pt x="3440115" y="2183137"/>
                  </a:cubicBezTo>
                  <a:lnTo>
                    <a:pt x="3594783" y="2093815"/>
                  </a:lnTo>
                  <a:cubicBezTo>
                    <a:pt x="3604572" y="2087947"/>
                    <a:pt x="3616319" y="2085339"/>
                    <a:pt x="3628718" y="2085339"/>
                  </a:cubicBezTo>
                  <a:close/>
                  <a:moveTo>
                    <a:pt x="4652227" y="2079578"/>
                  </a:moveTo>
                  <a:cubicBezTo>
                    <a:pt x="4667918" y="2079578"/>
                    <a:pt x="4681647" y="2082844"/>
                    <a:pt x="4692761" y="2089375"/>
                  </a:cubicBezTo>
                  <a:lnTo>
                    <a:pt x="5151059" y="2353887"/>
                  </a:lnTo>
                  <a:cubicBezTo>
                    <a:pt x="5175249" y="2367603"/>
                    <a:pt x="5171980" y="2391115"/>
                    <a:pt x="5144522" y="2407443"/>
                  </a:cubicBezTo>
                  <a:lnTo>
                    <a:pt x="5025534" y="2475367"/>
                  </a:lnTo>
                  <a:cubicBezTo>
                    <a:pt x="5023573" y="2477327"/>
                    <a:pt x="5020958" y="2478633"/>
                    <a:pt x="5018343" y="2479286"/>
                  </a:cubicBezTo>
                  <a:lnTo>
                    <a:pt x="4932698" y="2479286"/>
                  </a:lnTo>
                  <a:lnTo>
                    <a:pt x="4474400" y="2215426"/>
                  </a:lnTo>
                  <a:cubicBezTo>
                    <a:pt x="4465247" y="2210201"/>
                    <a:pt x="4460017" y="2203017"/>
                    <a:pt x="4458709" y="2195833"/>
                  </a:cubicBezTo>
                  <a:lnTo>
                    <a:pt x="4458709" y="2187996"/>
                  </a:lnTo>
                  <a:cubicBezTo>
                    <a:pt x="4460670" y="2178852"/>
                    <a:pt x="4467862" y="2169055"/>
                    <a:pt x="4480937" y="2161218"/>
                  </a:cubicBezTo>
                  <a:lnTo>
                    <a:pt x="4599925" y="2093293"/>
                  </a:lnTo>
                  <a:cubicBezTo>
                    <a:pt x="4614962" y="2084150"/>
                    <a:pt x="4633921" y="2079578"/>
                    <a:pt x="4652227" y="2079578"/>
                  </a:cubicBezTo>
                  <a:close/>
                  <a:moveTo>
                    <a:pt x="3064179" y="2062297"/>
                  </a:moveTo>
                  <a:cubicBezTo>
                    <a:pt x="3073316" y="2062297"/>
                    <a:pt x="3082452" y="2064253"/>
                    <a:pt x="3089631" y="2068165"/>
                  </a:cubicBezTo>
                  <a:lnTo>
                    <a:pt x="3254088" y="2162703"/>
                  </a:lnTo>
                  <a:lnTo>
                    <a:pt x="3254088" y="2194650"/>
                  </a:lnTo>
                  <a:cubicBezTo>
                    <a:pt x="3252783" y="2195302"/>
                    <a:pt x="3251478" y="2196606"/>
                    <a:pt x="3249520" y="2197258"/>
                  </a:cubicBezTo>
                  <a:lnTo>
                    <a:pt x="3095505" y="2285928"/>
                  </a:lnTo>
                  <a:cubicBezTo>
                    <a:pt x="3093547" y="2287232"/>
                    <a:pt x="3091589" y="2288536"/>
                    <a:pt x="3088979" y="2289188"/>
                  </a:cubicBezTo>
                  <a:lnTo>
                    <a:pt x="3036117" y="2289188"/>
                  </a:lnTo>
                  <a:lnTo>
                    <a:pt x="2871660" y="2193998"/>
                  </a:lnTo>
                  <a:lnTo>
                    <a:pt x="2871660" y="2162051"/>
                  </a:lnTo>
                  <a:cubicBezTo>
                    <a:pt x="2872965" y="2161399"/>
                    <a:pt x="2874270" y="2160747"/>
                    <a:pt x="2875576" y="2159443"/>
                  </a:cubicBezTo>
                  <a:lnTo>
                    <a:pt x="3030244" y="2070773"/>
                  </a:lnTo>
                  <a:cubicBezTo>
                    <a:pt x="3040033" y="2065557"/>
                    <a:pt x="3052432" y="2062297"/>
                    <a:pt x="3064179" y="2062297"/>
                  </a:cubicBezTo>
                  <a:close/>
                  <a:moveTo>
                    <a:pt x="4837195" y="1973006"/>
                  </a:moveTo>
                  <a:cubicBezTo>
                    <a:pt x="4852235" y="1973006"/>
                    <a:pt x="4865313" y="1975609"/>
                    <a:pt x="4875776" y="1981465"/>
                  </a:cubicBezTo>
                  <a:lnTo>
                    <a:pt x="5053638" y="2084276"/>
                  </a:lnTo>
                  <a:cubicBezTo>
                    <a:pt x="5062793" y="2089481"/>
                    <a:pt x="5067370" y="2095988"/>
                    <a:pt x="5068678" y="2103146"/>
                  </a:cubicBezTo>
                  <a:lnTo>
                    <a:pt x="5068678" y="2109653"/>
                  </a:lnTo>
                  <a:cubicBezTo>
                    <a:pt x="5067370" y="2118112"/>
                    <a:pt x="5060177" y="2127873"/>
                    <a:pt x="5047099" y="2135031"/>
                  </a:cubicBezTo>
                  <a:lnTo>
                    <a:pt x="4995441" y="2164963"/>
                  </a:lnTo>
                  <a:cubicBezTo>
                    <a:pt x="4993479" y="2166264"/>
                    <a:pt x="4991517" y="2167566"/>
                    <a:pt x="4988902" y="2168216"/>
                  </a:cubicBezTo>
                  <a:lnTo>
                    <a:pt x="4906509" y="2168216"/>
                  </a:lnTo>
                  <a:lnTo>
                    <a:pt x="4728647" y="2066056"/>
                  </a:lnTo>
                  <a:cubicBezTo>
                    <a:pt x="4706414" y="2053042"/>
                    <a:pt x="4709030" y="2030268"/>
                    <a:pt x="4735186" y="2015302"/>
                  </a:cubicBezTo>
                  <a:lnTo>
                    <a:pt x="4786844" y="1985369"/>
                  </a:lnTo>
                  <a:cubicBezTo>
                    <a:pt x="4801230" y="1976910"/>
                    <a:pt x="4820194" y="1973006"/>
                    <a:pt x="4837195" y="1973006"/>
                  </a:cubicBezTo>
                  <a:close/>
                  <a:moveTo>
                    <a:pt x="3890827" y="1932683"/>
                  </a:moveTo>
                  <a:cubicBezTo>
                    <a:pt x="3899964" y="1932683"/>
                    <a:pt x="3909100" y="1934645"/>
                    <a:pt x="3916279" y="1938568"/>
                  </a:cubicBezTo>
                  <a:lnTo>
                    <a:pt x="4080735" y="2034032"/>
                  </a:lnTo>
                  <a:lnTo>
                    <a:pt x="4080735" y="2065418"/>
                  </a:lnTo>
                  <a:cubicBezTo>
                    <a:pt x="4079430" y="2066725"/>
                    <a:pt x="4078125" y="2067379"/>
                    <a:pt x="4076820" y="2068033"/>
                  </a:cubicBezTo>
                  <a:lnTo>
                    <a:pt x="3921500" y="2157613"/>
                  </a:lnTo>
                  <a:cubicBezTo>
                    <a:pt x="3920195" y="2158266"/>
                    <a:pt x="3919542" y="2158920"/>
                    <a:pt x="3918237" y="2159574"/>
                  </a:cubicBezTo>
                  <a:lnTo>
                    <a:pt x="3862765" y="2159574"/>
                  </a:lnTo>
                  <a:lnTo>
                    <a:pt x="3698309" y="2064764"/>
                  </a:lnTo>
                  <a:lnTo>
                    <a:pt x="3698309" y="2033378"/>
                  </a:lnTo>
                  <a:cubicBezTo>
                    <a:pt x="3699614" y="2032724"/>
                    <a:pt x="3700919" y="2032070"/>
                    <a:pt x="3702225" y="2030763"/>
                  </a:cubicBezTo>
                  <a:lnTo>
                    <a:pt x="3857545" y="1941183"/>
                  </a:lnTo>
                  <a:cubicBezTo>
                    <a:pt x="3866681" y="1935298"/>
                    <a:pt x="3879081" y="1932683"/>
                    <a:pt x="3890827" y="1932683"/>
                  </a:cubicBezTo>
                  <a:close/>
                  <a:moveTo>
                    <a:pt x="3351882" y="1924042"/>
                  </a:moveTo>
                  <a:cubicBezTo>
                    <a:pt x="3361003" y="1924042"/>
                    <a:pt x="3370124" y="1925350"/>
                    <a:pt x="3377290" y="1929273"/>
                  </a:cubicBezTo>
                  <a:lnTo>
                    <a:pt x="3542120" y="2024736"/>
                  </a:lnTo>
                  <a:lnTo>
                    <a:pt x="3542120" y="2056122"/>
                  </a:lnTo>
                  <a:cubicBezTo>
                    <a:pt x="3540816" y="2056775"/>
                    <a:pt x="3539514" y="2058083"/>
                    <a:pt x="3537559" y="2058737"/>
                  </a:cubicBezTo>
                  <a:lnTo>
                    <a:pt x="3383154" y="2148316"/>
                  </a:lnTo>
                  <a:cubicBezTo>
                    <a:pt x="3381851" y="2149623"/>
                    <a:pt x="3379896" y="2150277"/>
                    <a:pt x="3377942" y="2150931"/>
                  </a:cubicBezTo>
                  <a:lnTo>
                    <a:pt x="3323868" y="2150931"/>
                  </a:lnTo>
                  <a:lnTo>
                    <a:pt x="3159690" y="2056122"/>
                  </a:lnTo>
                  <a:lnTo>
                    <a:pt x="3159690" y="2024736"/>
                  </a:lnTo>
                  <a:cubicBezTo>
                    <a:pt x="3161644" y="2023429"/>
                    <a:pt x="3162947" y="2022775"/>
                    <a:pt x="3164250" y="2021467"/>
                  </a:cubicBezTo>
                  <a:lnTo>
                    <a:pt x="3318656" y="1931888"/>
                  </a:lnTo>
                  <a:cubicBezTo>
                    <a:pt x="3327777" y="1926657"/>
                    <a:pt x="3340155" y="1924042"/>
                    <a:pt x="3351882" y="1924042"/>
                  </a:cubicBezTo>
                  <a:close/>
                  <a:moveTo>
                    <a:pt x="4366076" y="1909640"/>
                  </a:moveTo>
                  <a:cubicBezTo>
                    <a:pt x="4375213" y="1909640"/>
                    <a:pt x="4385002" y="1911602"/>
                    <a:pt x="4391528" y="1915525"/>
                  </a:cubicBezTo>
                  <a:lnTo>
                    <a:pt x="4555985" y="2010989"/>
                  </a:lnTo>
                  <a:lnTo>
                    <a:pt x="4555985" y="2042375"/>
                  </a:lnTo>
                  <a:cubicBezTo>
                    <a:pt x="4554680" y="2043682"/>
                    <a:pt x="4553375" y="2044336"/>
                    <a:pt x="4552070" y="2044990"/>
                  </a:cubicBezTo>
                  <a:lnTo>
                    <a:pt x="4396749" y="2134570"/>
                  </a:lnTo>
                  <a:cubicBezTo>
                    <a:pt x="4395444" y="2135223"/>
                    <a:pt x="4394791" y="2135877"/>
                    <a:pt x="4393486" y="2136531"/>
                  </a:cubicBezTo>
                  <a:lnTo>
                    <a:pt x="4338014" y="2136531"/>
                  </a:lnTo>
                  <a:lnTo>
                    <a:pt x="4173557" y="2041721"/>
                  </a:lnTo>
                  <a:lnTo>
                    <a:pt x="4173557" y="2010335"/>
                  </a:lnTo>
                  <a:cubicBezTo>
                    <a:pt x="4174862" y="2009681"/>
                    <a:pt x="4176167" y="2009027"/>
                    <a:pt x="4177473" y="2007720"/>
                  </a:cubicBezTo>
                  <a:lnTo>
                    <a:pt x="4332793" y="1918140"/>
                  </a:lnTo>
                  <a:cubicBezTo>
                    <a:pt x="4341930" y="1912255"/>
                    <a:pt x="4354329" y="1909640"/>
                    <a:pt x="4366076" y="1909640"/>
                  </a:cubicBezTo>
                  <a:close/>
                  <a:moveTo>
                    <a:pt x="2790224" y="1903880"/>
                  </a:moveTo>
                  <a:cubicBezTo>
                    <a:pt x="2799996" y="1903880"/>
                    <a:pt x="2809117" y="1905836"/>
                    <a:pt x="2816284" y="1909748"/>
                  </a:cubicBezTo>
                  <a:lnTo>
                    <a:pt x="2980460" y="2004939"/>
                  </a:lnTo>
                  <a:lnTo>
                    <a:pt x="2980460" y="2036234"/>
                  </a:lnTo>
                  <a:cubicBezTo>
                    <a:pt x="2979158" y="2036886"/>
                    <a:pt x="2977855" y="2038190"/>
                    <a:pt x="2975900" y="2038842"/>
                  </a:cubicBezTo>
                  <a:lnTo>
                    <a:pt x="2821496" y="2128165"/>
                  </a:lnTo>
                  <a:cubicBezTo>
                    <a:pt x="2820193" y="2129469"/>
                    <a:pt x="2818238" y="2130121"/>
                    <a:pt x="2816935" y="2130773"/>
                  </a:cubicBezTo>
                  <a:lnTo>
                    <a:pt x="2762861" y="2130773"/>
                  </a:lnTo>
                  <a:lnTo>
                    <a:pt x="2598033" y="2035582"/>
                  </a:lnTo>
                  <a:lnTo>
                    <a:pt x="2598033" y="2004939"/>
                  </a:lnTo>
                  <a:cubicBezTo>
                    <a:pt x="2599987" y="2003635"/>
                    <a:pt x="2601290" y="2002983"/>
                    <a:pt x="2602593" y="2001679"/>
                  </a:cubicBezTo>
                  <a:lnTo>
                    <a:pt x="2756998" y="1912356"/>
                  </a:lnTo>
                  <a:cubicBezTo>
                    <a:pt x="2766770" y="1907140"/>
                    <a:pt x="2779149" y="1903880"/>
                    <a:pt x="2790224" y="1903880"/>
                  </a:cubicBezTo>
                  <a:close/>
                  <a:moveTo>
                    <a:pt x="4552325" y="1805949"/>
                  </a:moveTo>
                  <a:cubicBezTo>
                    <a:pt x="4567397" y="1805949"/>
                    <a:pt x="4581158" y="1809192"/>
                    <a:pt x="4591643" y="1815029"/>
                  </a:cubicBezTo>
                  <a:lnTo>
                    <a:pt x="4769232" y="1916850"/>
                  </a:lnTo>
                  <a:cubicBezTo>
                    <a:pt x="4792168" y="1929821"/>
                    <a:pt x="4789546" y="1952520"/>
                    <a:pt x="4762679" y="1967437"/>
                  </a:cubicBezTo>
                  <a:lnTo>
                    <a:pt x="4710909" y="1997270"/>
                  </a:lnTo>
                  <a:cubicBezTo>
                    <a:pt x="4708288" y="1999216"/>
                    <a:pt x="4706322" y="2000513"/>
                    <a:pt x="4703046" y="2001161"/>
                  </a:cubicBezTo>
                  <a:lnTo>
                    <a:pt x="4622443" y="2001161"/>
                  </a:lnTo>
                  <a:lnTo>
                    <a:pt x="4444199" y="1899340"/>
                  </a:lnTo>
                  <a:cubicBezTo>
                    <a:pt x="4421263" y="1886369"/>
                    <a:pt x="4423884" y="1863670"/>
                    <a:pt x="4450752" y="1848753"/>
                  </a:cubicBezTo>
                  <a:lnTo>
                    <a:pt x="4502521" y="1818920"/>
                  </a:lnTo>
                  <a:cubicBezTo>
                    <a:pt x="4516938" y="1810489"/>
                    <a:pt x="4535287" y="1805949"/>
                    <a:pt x="4552325" y="1805949"/>
                  </a:cubicBezTo>
                  <a:close/>
                  <a:moveTo>
                    <a:pt x="3613666" y="1774266"/>
                  </a:moveTo>
                  <a:cubicBezTo>
                    <a:pt x="3623455" y="1774266"/>
                    <a:pt x="3632591" y="1775574"/>
                    <a:pt x="3639770" y="1780151"/>
                  </a:cubicBezTo>
                  <a:lnTo>
                    <a:pt x="3804226" y="1875614"/>
                  </a:lnTo>
                  <a:lnTo>
                    <a:pt x="3804226" y="1906346"/>
                  </a:lnTo>
                  <a:cubicBezTo>
                    <a:pt x="3802921" y="1906999"/>
                    <a:pt x="3801616" y="1908307"/>
                    <a:pt x="3799658" y="1908961"/>
                  </a:cubicBezTo>
                  <a:lnTo>
                    <a:pt x="3644991" y="1999194"/>
                  </a:lnTo>
                  <a:cubicBezTo>
                    <a:pt x="3644338" y="1999847"/>
                    <a:pt x="3643033" y="2000501"/>
                    <a:pt x="3641728" y="2001155"/>
                  </a:cubicBezTo>
                  <a:lnTo>
                    <a:pt x="3585604" y="2001155"/>
                  </a:lnTo>
                  <a:lnTo>
                    <a:pt x="3421800" y="1906346"/>
                  </a:lnTo>
                  <a:lnTo>
                    <a:pt x="3421800" y="1874960"/>
                  </a:lnTo>
                  <a:cubicBezTo>
                    <a:pt x="3423105" y="1873653"/>
                    <a:pt x="3424410" y="1872999"/>
                    <a:pt x="3425716" y="1871691"/>
                  </a:cubicBezTo>
                  <a:lnTo>
                    <a:pt x="3580383" y="1782112"/>
                  </a:lnTo>
                  <a:cubicBezTo>
                    <a:pt x="3590172" y="1776881"/>
                    <a:pt x="3602572" y="1774266"/>
                    <a:pt x="3613666" y="1774266"/>
                  </a:cubicBezTo>
                  <a:close/>
                  <a:moveTo>
                    <a:pt x="3075048" y="1765625"/>
                  </a:moveTo>
                  <a:cubicBezTo>
                    <a:pt x="3084837" y="1765625"/>
                    <a:pt x="3093973" y="1767587"/>
                    <a:pt x="3100500" y="1771510"/>
                  </a:cubicBezTo>
                  <a:lnTo>
                    <a:pt x="3265609" y="1866974"/>
                  </a:lnTo>
                  <a:lnTo>
                    <a:pt x="3265609" y="1898360"/>
                  </a:lnTo>
                  <a:cubicBezTo>
                    <a:pt x="3264957" y="1899667"/>
                    <a:pt x="3263652" y="1900321"/>
                    <a:pt x="3261694" y="1900975"/>
                  </a:cubicBezTo>
                  <a:lnTo>
                    <a:pt x="3106373" y="1990555"/>
                  </a:lnTo>
                  <a:cubicBezTo>
                    <a:pt x="3105068" y="1991208"/>
                    <a:pt x="3103763" y="1991862"/>
                    <a:pt x="3102457" y="1992516"/>
                  </a:cubicBezTo>
                  <a:lnTo>
                    <a:pt x="3047638" y="1992516"/>
                  </a:lnTo>
                  <a:lnTo>
                    <a:pt x="2883181" y="1897706"/>
                  </a:lnTo>
                  <a:lnTo>
                    <a:pt x="2883181" y="1865666"/>
                  </a:lnTo>
                  <a:cubicBezTo>
                    <a:pt x="2884486" y="1865012"/>
                    <a:pt x="2885791" y="1864359"/>
                    <a:pt x="2887097" y="1863051"/>
                  </a:cubicBezTo>
                  <a:lnTo>
                    <a:pt x="3041765" y="1774125"/>
                  </a:lnTo>
                  <a:cubicBezTo>
                    <a:pt x="3051554" y="1768240"/>
                    <a:pt x="3063301" y="1765625"/>
                    <a:pt x="3075048" y="1765625"/>
                  </a:cubicBezTo>
                  <a:close/>
                  <a:moveTo>
                    <a:pt x="4083806" y="1745463"/>
                  </a:moveTo>
                  <a:cubicBezTo>
                    <a:pt x="4092943" y="1745463"/>
                    <a:pt x="4102732" y="1746771"/>
                    <a:pt x="4109258" y="1751348"/>
                  </a:cubicBezTo>
                  <a:lnTo>
                    <a:pt x="4273715" y="1846157"/>
                  </a:lnTo>
                  <a:lnTo>
                    <a:pt x="4273715" y="1877543"/>
                  </a:lnTo>
                  <a:cubicBezTo>
                    <a:pt x="4272410" y="1878850"/>
                    <a:pt x="4271105" y="1879504"/>
                    <a:pt x="4269800" y="1880158"/>
                  </a:cubicBezTo>
                  <a:lnTo>
                    <a:pt x="4114479" y="1969737"/>
                  </a:lnTo>
                  <a:cubicBezTo>
                    <a:pt x="4113174" y="1971044"/>
                    <a:pt x="4111216" y="1971698"/>
                    <a:pt x="4109911" y="1972352"/>
                  </a:cubicBezTo>
                  <a:lnTo>
                    <a:pt x="4055744" y="1972352"/>
                  </a:lnTo>
                  <a:lnTo>
                    <a:pt x="3891287" y="1877543"/>
                  </a:lnTo>
                  <a:lnTo>
                    <a:pt x="3891287" y="1845503"/>
                  </a:lnTo>
                  <a:cubicBezTo>
                    <a:pt x="3892592" y="1844850"/>
                    <a:pt x="3893897" y="1844196"/>
                    <a:pt x="3895203" y="1842888"/>
                  </a:cubicBezTo>
                  <a:lnTo>
                    <a:pt x="4050523" y="1753309"/>
                  </a:lnTo>
                  <a:cubicBezTo>
                    <a:pt x="4059660" y="1748078"/>
                    <a:pt x="4072059" y="1745463"/>
                    <a:pt x="4083806" y="1745463"/>
                  </a:cubicBezTo>
                  <a:close/>
                  <a:moveTo>
                    <a:pt x="2519803" y="1745463"/>
                  </a:moveTo>
                  <a:cubicBezTo>
                    <a:pt x="2529592" y="1745463"/>
                    <a:pt x="2538729" y="1747419"/>
                    <a:pt x="2545255" y="1751331"/>
                  </a:cubicBezTo>
                  <a:lnTo>
                    <a:pt x="2709711" y="1845869"/>
                  </a:lnTo>
                  <a:lnTo>
                    <a:pt x="2709711" y="1878468"/>
                  </a:lnTo>
                  <a:cubicBezTo>
                    <a:pt x="2709059" y="1879120"/>
                    <a:pt x="2707754" y="1879772"/>
                    <a:pt x="2705796" y="1880424"/>
                  </a:cubicBezTo>
                  <a:lnTo>
                    <a:pt x="2551128" y="1969746"/>
                  </a:lnTo>
                  <a:cubicBezTo>
                    <a:pt x="2549823" y="1971050"/>
                    <a:pt x="2547865" y="1971702"/>
                    <a:pt x="2545908" y="1972354"/>
                  </a:cubicBezTo>
                  <a:lnTo>
                    <a:pt x="2492394" y="1972354"/>
                  </a:lnTo>
                  <a:lnTo>
                    <a:pt x="2327285" y="1877164"/>
                  </a:lnTo>
                  <a:lnTo>
                    <a:pt x="2327285" y="1846521"/>
                  </a:lnTo>
                  <a:cubicBezTo>
                    <a:pt x="2329243" y="1845217"/>
                    <a:pt x="2330548" y="1844565"/>
                    <a:pt x="2331853" y="1843261"/>
                  </a:cubicBezTo>
                  <a:lnTo>
                    <a:pt x="2486521" y="1753939"/>
                  </a:lnTo>
                  <a:cubicBezTo>
                    <a:pt x="2496310" y="1748071"/>
                    <a:pt x="2508057" y="1745463"/>
                    <a:pt x="2519803" y="1745463"/>
                  </a:cubicBezTo>
                  <a:close/>
                  <a:moveTo>
                    <a:pt x="4267841" y="1644652"/>
                  </a:moveTo>
                  <a:cubicBezTo>
                    <a:pt x="4282168" y="1644652"/>
                    <a:pt x="4295844" y="1647255"/>
                    <a:pt x="4306264" y="1653762"/>
                  </a:cubicBezTo>
                  <a:lnTo>
                    <a:pt x="4483403" y="1755271"/>
                  </a:lnTo>
                  <a:cubicBezTo>
                    <a:pt x="4492521" y="1761127"/>
                    <a:pt x="4497730" y="1767634"/>
                    <a:pt x="4498382" y="1774792"/>
                  </a:cubicBezTo>
                  <a:lnTo>
                    <a:pt x="4498382" y="1781299"/>
                  </a:lnTo>
                  <a:cubicBezTo>
                    <a:pt x="4497079" y="1790409"/>
                    <a:pt x="4489916" y="1799519"/>
                    <a:pt x="4476891" y="1806677"/>
                  </a:cubicBezTo>
                  <a:lnTo>
                    <a:pt x="4425442" y="1836609"/>
                  </a:lnTo>
                  <a:cubicBezTo>
                    <a:pt x="4423488" y="1837910"/>
                    <a:pt x="4421535" y="1839212"/>
                    <a:pt x="4419581" y="1839862"/>
                  </a:cubicBezTo>
                  <a:lnTo>
                    <a:pt x="4336873" y="1839862"/>
                  </a:lnTo>
                  <a:lnTo>
                    <a:pt x="4159734" y="1737702"/>
                  </a:lnTo>
                  <a:cubicBezTo>
                    <a:pt x="4151267" y="1733147"/>
                    <a:pt x="4146057" y="1725989"/>
                    <a:pt x="4144755" y="1719482"/>
                  </a:cubicBezTo>
                  <a:lnTo>
                    <a:pt x="4144755" y="1712975"/>
                  </a:lnTo>
                  <a:cubicBezTo>
                    <a:pt x="4146709" y="1703866"/>
                    <a:pt x="4153872" y="1694756"/>
                    <a:pt x="4166246" y="1686947"/>
                  </a:cubicBezTo>
                  <a:lnTo>
                    <a:pt x="4217695" y="1657015"/>
                  </a:lnTo>
                  <a:cubicBezTo>
                    <a:pt x="4232022" y="1649207"/>
                    <a:pt x="4250257" y="1644652"/>
                    <a:pt x="4267841" y="1644652"/>
                  </a:cubicBezTo>
                  <a:close/>
                  <a:moveTo>
                    <a:pt x="3337809" y="1612969"/>
                  </a:moveTo>
                  <a:cubicBezTo>
                    <a:pt x="3346946" y="1612969"/>
                    <a:pt x="3356735" y="1614925"/>
                    <a:pt x="3363261" y="1618837"/>
                  </a:cubicBezTo>
                  <a:lnTo>
                    <a:pt x="3527717" y="1714027"/>
                  </a:lnTo>
                  <a:lnTo>
                    <a:pt x="3527717" y="1745974"/>
                  </a:lnTo>
                  <a:cubicBezTo>
                    <a:pt x="3527065" y="1746626"/>
                    <a:pt x="3525760" y="1747278"/>
                    <a:pt x="3523802" y="1747930"/>
                  </a:cubicBezTo>
                  <a:lnTo>
                    <a:pt x="3368482" y="1837252"/>
                  </a:lnTo>
                  <a:cubicBezTo>
                    <a:pt x="3367177" y="1838556"/>
                    <a:pt x="3365871" y="1839208"/>
                    <a:pt x="3363914" y="1839860"/>
                  </a:cubicBezTo>
                  <a:lnTo>
                    <a:pt x="3309747" y="1839860"/>
                  </a:lnTo>
                  <a:lnTo>
                    <a:pt x="3145291" y="1744670"/>
                  </a:lnTo>
                  <a:lnTo>
                    <a:pt x="3145291" y="1713375"/>
                  </a:lnTo>
                  <a:cubicBezTo>
                    <a:pt x="3146596" y="1712723"/>
                    <a:pt x="3147901" y="1712071"/>
                    <a:pt x="3149207" y="1710767"/>
                  </a:cubicBezTo>
                  <a:lnTo>
                    <a:pt x="3304527" y="1621445"/>
                  </a:lnTo>
                  <a:cubicBezTo>
                    <a:pt x="3313663" y="1615577"/>
                    <a:pt x="3326063" y="1612969"/>
                    <a:pt x="3337809" y="1612969"/>
                  </a:cubicBezTo>
                  <a:close/>
                  <a:moveTo>
                    <a:pt x="2798864" y="1604328"/>
                  </a:moveTo>
                  <a:cubicBezTo>
                    <a:pt x="2807985" y="1604328"/>
                    <a:pt x="2817106" y="1606284"/>
                    <a:pt x="2824272" y="1610848"/>
                  </a:cubicBezTo>
                  <a:lnTo>
                    <a:pt x="2989102" y="1705386"/>
                  </a:lnTo>
                  <a:lnTo>
                    <a:pt x="2989102" y="1736682"/>
                  </a:lnTo>
                  <a:cubicBezTo>
                    <a:pt x="2987798" y="1737334"/>
                    <a:pt x="2986496" y="1738638"/>
                    <a:pt x="2984541" y="1739290"/>
                  </a:cubicBezTo>
                  <a:lnTo>
                    <a:pt x="2830136" y="1828613"/>
                  </a:lnTo>
                  <a:cubicBezTo>
                    <a:pt x="2828833" y="1829917"/>
                    <a:pt x="2826878" y="1830569"/>
                    <a:pt x="2825575" y="1831221"/>
                  </a:cubicBezTo>
                  <a:lnTo>
                    <a:pt x="2770850" y="1831221"/>
                  </a:lnTo>
                  <a:lnTo>
                    <a:pt x="2606672" y="1736030"/>
                  </a:lnTo>
                  <a:lnTo>
                    <a:pt x="2606672" y="1705386"/>
                  </a:lnTo>
                  <a:cubicBezTo>
                    <a:pt x="2608626" y="1704082"/>
                    <a:pt x="2609929" y="1703430"/>
                    <a:pt x="2611232" y="1702126"/>
                  </a:cubicBezTo>
                  <a:lnTo>
                    <a:pt x="2764986" y="1612804"/>
                  </a:lnTo>
                  <a:cubicBezTo>
                    <a:pt x="2774759" y="1607588"/>
                    <a:pt x="2787137" y="1604328"/>
                    <a:pt x="2798864" y="1604328"/>
                  </a:cubicBezTo>
                  <a:close/>
                  <a:moveTo>
                    <a:pt x="2246173" y="1589927"/>
                  </a:moveTo>
                  <a:cubicBezTo>
                    <a:pt x="2255963" y="1589927"/>
                    <a:pt x="2265099" y="1591234"/>
                    <a:pt x="2271625" y="1595811"/>
                  </a:cubicBezTo>
                  <a:lnTo>
                    <a:pt x="2436082" y="1690621"/>
                  </a:lnTo>
                  <a:lnTo>
                    <a:pt x="2436082" y="1722660"/>
                  </a:lnTo>
                  <a:cubicBezTo>
                    <a:pt x="2435430" y="1723314"/>
                    <a:pt x="2434125" y="1723968"/>
                    <a:pt x="2432167" y="1724622"/>
                  </a:cubicBezTo>
                  <a:lnTo>
                    <a:pt x="2277499" y="1814201"/>
                  </a:lnTo>
                  <a:cubicBezTo>
                    <a:pt x="2276193" y="1815508"/>
                    <a:pt x="2274236" y="1816162"/>
                    <a:pt x="2272278" y="1816816"/>
                  </a:cubicBezTo>
                  <a:lnTo>
                    <a:pt x="2218764" y="1816816"/>
                  </a:lnTo>
                  <a:lnTo>
                    <a:pt x="2053654" y="1722006"/>
                  </a:lnTo>
                  <a:lnTo>
                    <a:pt x="2053654" y="1690621"/>
                  </a:lnTo>
                  <a:cubicBezTo>
                    <a:pt x="2054959" y="1689967"/>
                    <a:pt x="2056264" y="1689313"/>
                    <a:pt x="2057570" y="1688006"/>
                  </a:cubicBezTo>
                  <a:lnTo>
                    <a:pt x="2212890" y="1597773"/>
                  </a:lnTo>
                  <a:cubicBezTo>
                    <a:pt x="2222027" y="1592542"/>
                    <a:pt x="2234426" y="1589927"/>
                    <a:pt x="2246173" y="1589927"/>
                  </a:cubicBezTo>
                  <a:close/>
                  <a:moveTo>
                    <a:pt x="3801536" y="1581286"/>
                  </a:moveTo>
                  <a:cubicBezTo>
                    <a:pt x="3810673" y="1581286"/>
                    <a:pt x="3820462" y="1583247"/>
                    <a:pt x="3826988" y="1587171"/>
                  </a:cubicBezTo>
                  <a:lnTo>
                    <a:pt x="3991445" y="1682635"/>
                  </a:lnTo>
                  <a:lnTo>
                    <a:pt x="3991445" y="1714020"/>
                  </a:lnTo>
                  <a:cubicBezTo>
                    <a:pt x="3990793" y="1715328"/>
                    <a:pt x="3988835" y="1715982"/>
                    <a:pt x="3987530" y="1716636"/>
                  </a:cubicBezTo>
                  <a:lnTo>
                    <a:pt x="3832209" y="1806216"/>
                  </a:lnTo>
                  <a:cubicBezTo>
                    <a:pt x="3831556" y="1806869"/>
                    <a:pt x="3830251" y="1807523"/>
                    <a:pt x="3828946" y="1808177"/>
                  </a:cubicBezTo>
                  <a:lnTo>
                    <a:pt x="3773474" y="1808177"/>
                  </a:lnTo>
                  <a:lnTo>
                    <a:pt x="3609017" y="1713366"/>
                  </a:lnTo>
                  <a:lnTo>
                    <a:pt x="3609017" y="1681981"/>
                  </a:lnTo>
                  <a:cubicBezTo>
                    <a:pt x="3610322" y="1681327"/>
                    <a:pt x="3611627" y="1680673"/>
                    <a:pt x="3612933" y="1679365"/>
                  </a:cubicBezTo>
                  <a:lnTo>
                    <a:pt x="3768253" y="1589132"/>
                  </a:lnTo>
                  <a:cubicBezTo>
                    <a:pt x="3777390" y="1583901"/>
                    <a:pt x="3789789" y="1581286"/>
                    <a:pt x="3801536" y="1581286"/>
                  </a:cubicBezTo>
                  <a:close/>
                  <a:moveTo>
                    <a:pt x="3981745" y="1480475"/>
                  </a:moveTo>
                  <a:cubicBezTo>
                    <a:pt x="3996785" y="1480475"/>
                    <a:pt x="4010517" y="1483078"/>
                    <a:pt x="4020980" y="1488934"/>
                  </a:cubicBezTo>
                  <a:lnTo>
                    <a:pt x="4198188" y="1591094"/>
                  </a:lnTo>
                  <a:cubicBezTo>
                    <a:pt x="4207343" y="1596300"/>
                    <a:pt x="4212574" y="1602807"/>
                    <a:pt x="4213228" y="1609964"/>
                  </a:cubicBezTo>
                  <a:lnTo>
                    <a:pt x="4213228" y="1616471"/>
                  </a:lnTo>
                  <a:cubicBezTo>
                    <a:pt x="4211920" y="1625581"/>
                    <a:pt x="4204727" y="1634691"/>
                    <a:pt x="4191649" y="1641849"/>
                  </a:cubicBezTo>
                  <a:lnTo>
                    <a:pt x="4139991" y="1671781"/>
                  </a:lnTo>
                  <a:cubicBezTo>
                    <a:pt x="4138029" y="1673733"/>
                    <a:pt x="4135413" y="1675034"/>
                    <a:pt x="4132798" y="1675685"/>
                  </a:cubicBezTo>
                  <a:lnTo>
                    <a:pt x="4051713" y="1675685"/>
                  </a:lnTo>
                  <a:lnTo>
                    <a:pt x="3873851" y="1573525"/>
                  </a:lnTo>
                  <a:cubicBezTo>
                    <a:pt x="3850964" y="1559860"/>
                    <a:pt x="3853580" y="1537736"/>
                    <a:pt x="3880390" y="1522120"/>
                  </a:cubicBezTo>
                  <a:lnTo>
                    <a:pt x="3932048" y="1492187"/>
                  </a:lnTo>
                  <a:cubicBezTo>
                    <a:pt x="3946434" y="1484379"/>
                    <a:pt x="3964744" y="1480475"/>
                    <a:pt x="3981745" y="1480475"/>
                  </a:cubicBezTo>
                  <a:close/>
                  <a:moveTo>
                    <a:pt x="3060648" y="1454553"/>
                  </a:moveTo>
                  <a:cubicBezTo>
                    <a:pt x="3070437" y="1454553"/>
                    <a:pt x="3079573" y="1456514"/>
                    <a:pt x="3086752" y="1460438"/>
                  </a:cubicBezTo>
                  <a:lnTo>
                    <a:pt x="3251208" y="1555248"/>
                  </a:lnTo>
                  <a:lnTo>
                    <a:pt x="3251208" y="1587287"/>
                  </a:lnTo>
                  <a:cubicBezTo>
                    <a:pt x="3249903" y="1587941"/>
                    <a:pt x="3248598" y="1589249"/>
                    <a:pt x="3246640" y="1589903"/>
                  </a:cubicBezTo>
                  <a:lnTo>
                    <a:pt x="3091973" y="1678828"/>
                  </a:lnTo>
                  <a:cubicBezTo>
                    <a:pt x="3090668" y="1680136"/>
                    <a:pt x="3089362" y="1680790"/>
                    <a:pt x="3087405" y="1681444"/>
                  </a:cubicBezTo>
                  <a:lnTo>
                    <a:pt x="3033238" y="1681444"/>
                  </a:lnTo>
                  <a:lnTo>
                    <a:pt x="2868782" y="1585980"/>
                  </a:lnTo>
                  <a:lnTo>
                    <a:pt x="2868782" y="1555248"/>
                  </a:lnTo>
                  <a:cubicBezTo>
                    <a:pt x="2870087" y="1554594"/>
                    <a:pt x="2871392" y="1553940"/>
                    <a:pt x="2872698" y="1552632"/>
                  </a:cubicBezTo>
                  <a:lnTo>
                    <a:pt x="3027365" y="1462399"/>
                  </a:lnTo>
                  <a:cubicBezTo>
                    <a:pt x="3037154" y="1457168"/>
                    <a:pt x="3049554" y="1454553"/>
                    <a:pt x="3060648" y="1454553"/>
                  </a:cubicBezTo>
                  <a:close/>
                  <a:moveTo>
                    <a:pt x="2522355" y="1445912"/>
                  </a:moveTo>
                  <a:cubicBezTo>
                    <a:pt x="2532127" y="1445912"/>
                    <a:pt x="2541248" y="1447868"/>
                    <a:pt x="2548415" y="1451780"/>
                  </a:cubicBezTo>
                  <a:lnTo>
                    <a:pt x="2712592" y="1546318"/>
                  </a:lnTo>
                  <a:lnTo>
                    <a:pt x="2712592" y="1578265"/>
                  </a:lnTo>
                  <a:cubicBezTo>
                    <a:pt x="2711290" y="1578917"/>
                    <a:pt x="2709986" y="1580221"/>
                    <a:pt x="2708032" y="1580873"/>
                  </a:cubicBezTo>
                  <a:lnTo>
                    <a:pt x="2553627" y="1669543"/>
                  </a:lnTo>
                  <a:cubicBezTo>
                    <a:pt x="2551672" y="1670847"/>
                    <a:pt x="2549718" y="1672151"/>
                    <a:pt x="2547763" y="1672803"/>
                  </a:cubicBezTo>
                  <a:lnTo>
                    <a:pt x="2494992" y="1672803"/>
                  </a:lnTo>
                  <a:lnTo>
                    <a:pt x="2330163" y="1577613"/>
                  </a:lnTo>
                  <a:lnTo>
                    <a:pt x="2330163" y="1546970"/>
                  </a:lnTo>
                  <a:cubicBezTo>
                    <a:pt x="2332117" y="1545666"/>
                    <a:pt x="2333420" y="1545014"/>
                    <a:pt x="2334723" y="1543710"/>
                  </a:cubicBezTo>
                  <a:lnTo>
                    <a:pt x="2489129" y="1454388"/>
                  </a:lnTo>
                  <a:cubicBezTo>
                    <a:pt x="2498901" y="1448520"/>
                    <a:pt x="2511280" y="1445912"/>
                    <a:pt x="2522355" y="1445912"/>
                  </a:cubicBezTo>
                  <a:close/>
                  <a:moveTo>
                    <a:pt x="1972220" y="1431510"/>
                  </a:moveTo>
                  <a:cubicBezTo>
                    <a:pt x="1982026" y="1431510"/>
                    <a:pt x="1990524" y="1433471"/>
                    <a:pt x="1997715" y="1437395"/>
                  </a:cubicBezTo>
                  <a:lnTo>
                    <a:pt x="2162452" y="1532859"/>
                  </a:lnTo>
                  <a:lnTo>
                    <a:pt x="2162452" y="1564898"/>
                  </a:lnTo>
                  <a:cubicBezTo>
                    <a:pt x="2161799" y="1565552"/>
                    <a:pt x="2160491" y="1566206"/>
                    <a:pt x="2158530" y="1566860"/>
                  </a:cubicBezTo>
                  <a:lnTo>
                    <a:pt x="2002945" y="1656439"/>
                  </a:lnTo>
                  <a:cubicBezTo>
                    <a:pt x="2002291" y="1657093"/>
                    <a:pt x="2000984" y="1657747"/>
                    <a:pt x="1999676" y="1658401"/>
                  </a:cubicBezTo>
                  <a:lnTo>
                    <a:pt x="1944110" y="1658401"/>
                  </a:lnTo>
                  <a:lnTo>
                    <a:pt x="1780027" y="1563590"/>
                  </a:lnTo>
                  <a:lnTo>
                    <a:pt x="1780027" y="1532205"/>
                  </a:lnTo>
                  <a:cubicBezTo>
                    <a:pt x="1780681" y="1531551"/>
                    <a:pt x="1781988" y="1530897"/>
                    <a:pt x="1783949" y="1529589"/>
                  </a:cubicBezTo>
                  <a:lnTo>
                    <a:pt x="1938881" y="1439356"/>
                  </a:lnTo>
                  <a:cubicBezTo>
                    <a:pt x="1948033" y="1434125"/>
                    <a:pt x="1960453" y="1431510"/>
                    <a:pt x="1972220" y="1431510"/>
                  </a:cubicBezTo>
                  <a:close/>
                  <a:moveTo>
                    <a:pt x="3516387" y="1419989"/>
                  </a:moveTo>
                  <a:cubicBezTo>
                    <a:pt x="3525524" y="1419989"/>
                    <a:pt x="3535313" y="1421945"/>
                    <a:pt x="3541839" y="1425857"/>
                  </a:cubicBezTo>
                  <a:lnTo>
                    <a:pt x="3706295" y="1521047"/>
                  </a:lnTo>
                  <a:lnTo>
                    <a:pt x="3706295" y="1552343"/>
                  </a:lnTo>
                  <a:cubicBezTo>
                    <a:pt x="3705643" y="1553647"/>
                    <a:pt x="3704338" y="1554299"/>
                    <a:pt x="3702380" y="1554951"/>
                  </a:cubicBezTo>
                  <a:lnTo>
                    <a:pt x="3547060" y="1644274"/>
                  </a:lnTo>
                  <a:cubicBezTo>
                    <a:pt x="3545755" y="1645578"/>
                    <a:pt x="3543797" y="1646230"/>
                    <a:pt x="3541839" y="1646882"/>
                  </a:cubicBezTo>
                  <a:lnTo>
                    <a:pt x="3488325" y="1646882"/>
                  </a:lnTo>
                  <a:lnTo>
                    <a:pt x="3323869" y="1551691"/>
                  </a:lnTo>
                  <a:lnTo>
                    <a:pt x="3323869" y="1520395"/>
                  </a:lnTo>
                  <a:cubicBezTo>
                    <a:pt x="3325174" y="1519743"/>
                    <a:pt x="3326479" y="1519091"/>
                    <a:pt x="3327785" y="1517787"/>
                  </a:cubicBezTo>
                  <a:lnTo>
                    <a:pt x="3483105" y="1428465"/>
                  </a:lnTo>
                  <a:cubicBezTo>
                    <a:pt x="3492241" y="1423249"/>
                    <a:pt x="3503988" y="1419989"/>
                    <a:pt x="3516387" y="1419989"/>
                  </a:cubicBezTo>
                  <a:close/>
                  <a:moveTo>
                    <a:pt x="1366911" y="1419989"/>
                  </a:moveTo>
                  <a:cubicBezTo>
                    <a:pt x="1390418" y="1419989"/>
                    <a:pt x="1412620" y="1424557"/>
                    <a:pt x="1428945" y="1434346"/>
                  </a:cubicBezTo>
                  <a:lnTo>
                    <a:pt x="2572334" y="2094148"/>
                  </a:lnTo>
                  <a:cubicBezTo>
                    <a:pt x="2608901" y="2115685"/>
                    <a:pt x="2604330" y="2152232"/>
                    <a:pt x="2562539" y="2177032"/>
                  </a:cubicBezTo>
                  <a:lnTo>
                    <a:pt x="2497239" y="2214231"/>
                  </a:lnTo>
                  <a:cubicBezTo>
                    <a:pt x="2476997" y="2226631"/>
                    <a:pt x="2452183" y="2233157"/>
                    <a:pt x="2427369" y="2234462"/>
                  </a:cubicBezTo>
                  <a:lnTo>
                    <a:pt x="2405821" y="2234462"/>
                  </a:lnTo>
                  <a:cubicBezTo>
                    <a:pt x="2386884" y="2233810"/>
                    <a:pt x="2369253" y="2229241"/>
                    <a:pt x="2354887" y="2220757"/>
                  </a:cubicBezTo>
                  <a:lnTo>
                    <a:pt x="1210846" y="1560303"/>
                  </a:lnTo>
                  <a:cubicBezTo>
                    <a:pt x="1194521" y="1551166"/>
                    <a:pt x="1186685" y="1538766"/>
                    <a:pt x="1186685" y="1525714"/>
                  </a:cubicBezTo>
                  <a:lnTo>
                    <a:pt x="1186685" y="1523756"/>
                  </a:lnTo>
                  <a:cubicBezTo>
                    <a:pt x="1186685" y="1508093"/>
                    <a:pt x="1198439" y="1491125"/>
                    <a:pt x="1221294" y="1478072"/>
                  </a:cubicBezTo>
                  <a:lnTo>
                    <a:pt x="1286593" y="1440220"/>
                  </a:lnTo>
                  <a:cubicBezTo>
                    <a:pt x="1309447" y="1426515"/>
                    <a:pt x="1339485" y="1419989"/>
                    <a:pt x="1366911" y="1419989"/>
                  </a:cubicBezTo>
                  <a:close/>
                  <a:moveTo>
                    <a:pt x="3697541" y="1313418"/>
                  </a:moveTo>
                  <a:cubicBezTo>
                    <a:pt x="3711868" y="1313418"/>
                    <a:pt x="3725544" y="1316021"/>
                    <a:pt x="3735964" y="1322528"/>
                  </a:cubicBezTo>
                  <a:lnTo>
                    <a:pt x="3913103" y="1424037"/>
                  </a:lnTo>
                  <a:cubicBezTo>
                    <a:pt x="3922221" y="1429243"/>
                    <a:pt x="3927430" y="1435750"/>
                    <a:pt x="3928082" y="1442907"/>
                  </a:cubicBezTo>
                  <a:lnTo>
                    <a:pt x="3928082" y="1450065"/>
                  </a:lnTo>
                  <a:cubicBezTo>
                    <a:pt x="3926779" y="1459175"/>
                    <a:pt x="3919616" y="1468285"/>
                    <a:pt x="3906591" y="1475442"/>
                  </a:cubicBezTo>
                  <a:lnTo>
                    <a:pt x="3854491" y="1505375"/>
                  </a:lnTo>
                  <a:cubicBezTo>
                    <a:pt x="3852537" y="1506676"/>
                    <a:pt x="3850583" y="1507977"/>
                    <a:pt x="3848630" y="1508628"/>
                  </a:cubicBezTo>
                  <a:lnTo>
                    <a:pt x="3766573" y="1508628"/>
                  </a:lnTo>
                  <a:lnTo>
                    <a:pt x="3589434" y="1406468"/>
                  </a:lnTo>
                  <a:cubicBezTo>
                    <a:pt x="3580967" y="1401913"/>
                    <a:pt x="3575757" y="1395406"/>
                    <a:pt x="3574455" y="1388248"/>
                  </a:cubicBezTo>
                  <a:lnTo>
                    <a:pt x="3574455" y="1381741"/>
                  </a:lnTo>
                  <a:cubicBezTo>
                    <a:pt x="3576409" y="1372632"/>
                    <a:pt x="3583572" y="1363522"/>
                    <a:pt x="3595946" y="1355713"/>
                  </a:cubicBezTo>
                  <a:lnTo>
                    <a:pt x="3647395" y="1325781"/>
                  </a:lnTo>
                  <a:cubicBezTo>
                    <a:pt x="3661722" y="1317973"/>
                    <a:pt x="3679957" y="1313418"/>
                    <a:pt x="3697541" y="1313418"/>
                  </a:cubicBezTo>
                  <a:close/>
                  <a:moveTo>
                    <a:pt x="2784791" y="1293256"/>
                  </a:moveTo>
                  <a:cubicBezTo>
                    <a:pt x="2794580" y="1293256"/>
                    <a:pt x="2803717" y="1295212"/>
                    <a:pt x="2810243" y="1299124"/>
                  </a:cubicBezTo>
                  <a:lnTo>
                    <a:pt x="2974699" y="1394314"/>
                  </a:lnTo>
                  <a:lnTo>
                    <a:pt x="2974699" y="1425610"/>
                  </a:lnTo>
                  <a:cubicBezTo>
                    <a:pt x="2974047" y="1426914"/>
                    <a:pt x="2972742" y="1427566"/>
                    <a:pt x="2970784" y="1428218"/>
                  </a:cubicBezTo>
                  <a:lnTo>
                    <a:pt x="2816116" y="1517541"/>
                  </a:lnTo>
                  <a:cubicBezTo>
                    <a:pt x="2814811" y="1518845"/>
                    <a:pt x="2812853" y="1519497"/>
                    <a:pt x="2810896" y="1520149"/>
                  </a:cubicBezTo>
                  <a:lnTo>
                    <a:pt x="2756729" y="1520149"/>
                  </a:lnTo>
                  <a:lnTo>
                    <a:pt x="2592273" y="1424958"/>
                  </a:lnTo>
                  <a:lnTo>
                    <a:pt x="2592273" y="1394314"/>
                  </a:lnTo>
                  <a:cubicBezTo>
                    <a:pt x="2594231" y="1393662"/>
                    <a:pt x="2595536" y="1392358"/>
                    <a:pt x="2596841" y="1391054"/>
                  </a:cubicBezTo>
                  <a:lnTo>
                    <a:pt x="2751509" y="1301732"/>
                  </a:lnTo>
                  <a:cubicBezTo>
                    <a:pt x="2761298" y="1296516"/>
                    <a:pt x="2773045" y="1293256"/>
                    <a:pt x="2784791" y="1293256"/>
                  </a:cubicBezTo>
                  <a:close/>
                  <a:moveTo>
                    <a:pt x="2246173" y="1287495"/>
                  </a:moveTo>
                  <a:cubicBezTo>
                    <a:pt x="2255310" y="1287495"/>
                    <a:pt x="2265099" y="1289456"/>
                    <a:pt x="2271625" y="1292726"/>
                  </a:cubicBezTo>
                  <a:lnTo>
                    <a:pt x="2436082" y="1388190"/>
                  </a:lnTo>
                  <a:lnTo>
                    <a:pt x="2436082" y="1420229"/>
                  </a:lnTo>
                  <a:cubicBezTo>
                    <a:pt x="2435430" y="1420883"/>
                    <a:pt x="2434125" y="1421537"/>
                    <a:pt x="2432167" y="1422191"/>
                  </a:cubicBezTo>
                  <a:lnTo>
                    <a:pt x="2277499" y="1511770"/>
                  </a:lnTo>
                  <a:cubicBezTo>
                    <a:pt x="2276193" y="1513078"/>
                    <a:pt x="2274236" y="1513732"/>
                    <a:pt x="2272930" y="1514386"/>
                  </a:cubicBezTo>
                  <a:lnTo>
                    <a:pt x="2218764" y="1514386"/>
                  </a:lnTo>
                  <a:lnTo>
                    <a:pt x="2053654" y="1418922"/>
                  </a:lnTo>
                  <a:lnTo>
                    <a:pt x="2053654" y="1388190"/>
                  </a:lnTo>
                  <a:cubicBezTo>
                    <a:pt x="2054959" y="1386882"/>
                    <a:pt x="2056264" y="1386228"/>
                    <a:pt x="2057570" y="1384921"/>
                  </a:cubicBezTo>
                  <a:lnTo>
                    <a:pt x="2212890" y="1295341"/>
                  </a:lnTo>
                  <a:cubicBezTo>
                    <a:pt x="2222027" y="1290110"/>
                    <a:pt x="2234426" y="1287495"/>
                    <a:pt x="2246173" y="1287495"/>
                  </a:cubicBezTo>
                  <a:close/>
                  <a:moveTo>
                    <a:pt x="1701797" y="1273094"/>
                  </a:moveTo>
                  <a:cubicBezTo>
                    <a:pt x="1710934" y="1273094"/>
                    <a:pt x="1720070" y="1275055"/>
                    <a:pt x="1727249" y="1278978"/>
                  </a:cubicBezTo>
                  <a:lnTo>
                    <a:pt x="1891705" y="1373788"/>
                  </a:lnTo>
                  <a:lnTo>
                    <a:pt x="1891705" y="1405827"/>
                  </a:lnTo>
                  <a:cubicBezTo>
                    <a:pt x="1889748" y="1406481"/>
                    <a:pt x="1888442" y="1407789"/>
                    <a:pt x="1887137" y="1408443"/>
                  </a:cubicBezTo>
                  <a:lnTo>
                    <a:pt x="1732470" y="1497367"/>
                  </a:lnTo>
                  <a:cubicBezTo>
                    <a:pt x="1730512" y="1498675"/>
                    <a:pt x="1729207" y="1499329"/>
                    <a:pt x="1727249" y="1499983"/>
                  </a:cubicBezTo>
                  <a:lnTo>
                    <a:pt x="1673735" y="1499983"/>
                  </a:lnTo>
                  <a:lnTo>
                    <a:pt x="1509279" y="1404519"/>
                  </a:lnTo>
                  <a:lnTo>
                    <a:pt x="1509279" y="1373788"/>
                  </a:lnTo>
                  <a:cubicBezTo>
                    <a:pt x="1509932" y="1372480"/>
                    <a:pt x="1511237" y="1371826"/>
                    <a:pt x="1513195" y="1370519"/>
                  </a:cubicBezTo>
                  <a:lnTo>
                    <a:pt x="1667862" y="1280940"/>
                  </a:lnTo>
                  <a:cubicBezTo>
                    <a:pt x="1677651" y="1275709"/>
                    <a:pt x="1690051" y="1273094"/>
                    <a:pt x="1701797" y="1273094"/>
                  </a:cubicBezTo>
                  <a:close/>
                  <a:moveTo>
                    <a:pt x="3234118" y="1255812"/>
                  </a:moveTo>
                  <a:cubicBezTo>
                    <a:pt x="3243255" y="1255812"/>
                    <a:pt x="3252391" y="1257773"/>
                    <a:pt x="3259570" y="1261696"/>
                  </a:cubicBezTo>
                  <a:lnTo>
                    <a:pt x="3424026" y="1356506"/>
                  </a:lnTo>
                  <a:lnTo>
                    <a:pt x="3424026" y="1387891"/>
                  </a:lnTo>
                  <a:cubicBezTo>
                    <a:pt x="3422721" y="1389199"/>
                    <a:pt x="3421416" y="1389853"/>
                    <a:pt x="3419458" y="1390507"/>
                  </a:cubicBezTo>
                  <a:lnTo>
                    <a:pt x="3264791" y="1480085"/>
                  </a:lnTo>
                  <a:cubicBezTo>
                    <a:pt x="3263486" y="1481393"/>
                    <a:pt x="3262180" y="1482047"/>
                    <a:pt x="3260223" y="1482701"/>
                  </a:cubicBezTo>
                  <a:lnTo>
                    <a:pt x="3206056" y="1482701"/>
                  </a:lnTo>
                  <a:lnTo>
                    <a:pt x="3041600" y="1387891"/>
                  </a:lnTo>
                  <a:lnTo>
                    <a:pt x="3041600" y="1355852"/>
                  </a:lnTo>
                  <a:cubicBezTo>
                    <a:pt x="3042905" y="1355198"/>
                    <a:pt x="3044210" y="1354544"/>
                    <a:pt x="3045516" y="1353237"/>
                  </a:cubicBezTo>
                  <a:lnTo>
                    <a:pt x="3200836" y="1264312"/>
                  </a:lnTo>
                  <a:cubicBezTo>
                    <a:pt x="3209972" y="1258427"/>
                    <a:pt x="3221719" y="1255812"/>
                    <a:pt x="3234118" y="1255812"/>
                  </a:cubicBezTo>
                  <a:close/>
                  <a:moveTo>
                    <a:pt x="1032264" y="1212606"/>
                  </a:moveTo>
                  <a:cubicBezTo>
                    <a:pt x="1043361" y="1212606"/>
                    <a:pt x="1053805" y="1214558"/>
                    <a:pt x="1061638" y="1219112"/>
                  </a:cubicBezTo>
                  <a:lnTo>
                    <a:pt x="1275743" y="1342081"/>
                  </a:lnTo>
                  <a:cubicBezTo>
                    <a:pt x="1281618" y="1345985"/>
                    <a:pt x="1285535" y="1350539"/>
                    <a:pt x="1286840" y="1355744"/>
                  </a:cubicBezTo>
                  <a:lnTo>
                    <a:pt x="1286840" y="1362901"/>
                  </a:lnTo>
                  <a:cubicBezTo>
                    <a:pt x="1284882" y="1369407"/>
                    <a:pt x="1279660" y="1375263"/>
                    <a:pt x="1271174" y="1380468"/>
                  </a:cubicBezTo>
                  <a:lnTo>
                    <a:pt x="1123650" y="1465050"/>
                  </a:lnTo>
                  <a:cubicBezTo>
                    <a:pt x="1121039" y="1466351"/>
                    <a:pt x="1119081" y="1467652"/>
                    <a:pt x="1116470" y="1468303"/>
                  </a:cubicBezTo>
                  <a:lnTo>
                    <a:pt x="1057722" y="1468303"/>
                  </a:lnTo>
                  <a:lnTo>
                    <a:pt x="842964" y="1344684"/>
                  </a:lnTo>
                  <a:cubicBezTo>
                    <a:pt x="826645" y="1334924"/>
                    <a:pt x="828603" y="1318008"/>
                    <a:pt x="848186" y="1306296"/>
                  </a:cubicBezTo>
                  <a:lnTo>
                    <a:pt x="995710" y="1221715"/>
                  </a:lnTo>
                  <a:cubicBezTo>
                    <a:pt x="1006154" y="1215859"/>
                    <a:pt x="1019209" y="1212606"/>
                    <a:pt x="1032264" y="1212606"/>
                  </a:cubicBezTo>
                  <a:close/>
                  <a:moveTo>
                    <a:pt x="3414326" y="1149240"/>
                  </a:moveTo>
                  <a:cubicBezTo>
                    <a:pt x="3429366" y="1149240"/>
                    <a:pt x="3443098" y="1152482"/>
                    <a:pt x="3452907" y="1158319"/>
                  </a:cubicBezTo>
                  <a:lnTo>
                    <a:pt x="3630769" y="1260141"/>
                  </a:lnTo>
                  <a:cubicBezTo>
                    <a:pt x="3639924" y="1265330"/>
                    <a:pt x="3645155" y="1271815"/>
                    <a:pt x="3645809" y="1278949"/>
                  </a:cubicBezTo>
                  <a:lnTo>
                    <a:pt x="3645809" y="1285434"/>
                  </a:lnTo>
                  <a:cubicBezTo>
                    <a:pt x="3644501" y="1294514"/>
                    <a:pt x="3637308" y="1303594"/>
                    <a:pt x="3624230" y="1310728"/>
                  </a:cubicBezTo>
                  <a:lnTo>
                    <a:pt x="3572572" y="1340561"/>
                  </a:lnTo>
                  <a:cubicBezTo>
                    <a:pt x="3570610" y="1342507"/>
                    <a:pt x="3567994" y="1343804"/>
                    <a:pt x="3565379" y="1344452"/>
                  </a:cubicBezTo>
                  <a:lnTo>
                    <a:pt x="3484294" y="1344452"/>
                  </a:lnTo>
                  <a:lnTo>
                    <a:pt x="3306432" y="1242630"/>
                  </a:lnTo>
                  <a:cubicBezTo>
                    <a:pt x="3283545" y="1229660"/>
                    <a:pt x="3286161" y="1206312"/>
                    <a:pt x="3312317" y="1191395"/>
                  </a:cubicBezTo>
                  <a:lnTo>
                    <a:pt x="3364629" y="1162211"/>
                  </a:lnTo>
                  <a:cubicBezTo>
                    <a:pt x="3379015" y="1153780"/>
                    <a:pt x="3397325" y="1149240"/>
                    <a:pt x="3414326" y="1149240"/>
                  </a:cubicBezTo>
                  <a:close/>
                  <a:moveTo>
                    <a:pt x="2507630" y="1134839"/>
                  </a:moveTo>
                  <a:cubicBezTo>
                    <a:pt x="2517419" y="1134839"/>
                    <a:pt x="2526555" y="1136800"/>
                    <a:pt x="2533081" y="1140723"/>
                  </a:cubicBezTo>
                  <a:lnTo>
                    <a:pt x="2698190" y="1235533"/>
                  </a:lnTo>
                  <a:lnTo>
                    <a:pt x="2698190" y="1266918"/>
                  </a:lnTo>
                  <a:cubicBezTo>
                    <a:pt x="2696885" y="1268226"/>
                    <a:pt x="2695580" y="1268880"/>
                    <a:pt x="2693622" y="1269534"/>
                  </a:cubicBezTo>
                  <a:lnTo>
                    <a:pt x="2538955" y="1359112"/>
                  </a:lnTo>
                  <a:cubicBezTo>
                    <a:pt x="2537650" y="1360420"/>
                    <a:pt x="2536344" y="1361074"/>
                    <a:pt x="2534387" y="1361728"/>
                  </a:cubicBezTo>
                  <a:lnTo>
                    <a:pt x="2480220" y="1361728"/>
                  </a:lnTo>
                  <a:lnTo>
                    <a:pt x="2315764" y="1266918"/>
                  </a:lnTo>
                  <a:lnTo>
                    <a:pt x="2315764" y="1234879"/>
                  </a:lnTo>
                  <a:cubicBezTo>
                    <a:pt x="2317069" y="1234225"/>
                    <a:pt x="2318374" y="1233571"/>
                    <a:pt x="2319680" y="1232264"/>
                  </a:cubicBezTo>
                  <a:lnTo>
                    <a:pt x="2474347" y="1143339"/>
                  </a:lnTo>
                  <a:cubicBezTo>
                    <a:pt x="2484136" y="1137454"/>
                    <a:pt x="2495883" y="1134839"/>
                    <a:pt x="2507630" y="1134839"/>
                  </a:cubicBezTo>
                  <a:close/>
                  <a:moveTo>
                    <a:pt x="1968686" y="1126198"/>
                  </a:moveTo>
                  <a:cubicBezTo>
                    <a:pt x="1978491" y="1126198"/>
                    <a:pt x="1987643" y="1128159"/>
                    <a:pt x="1994834" y="1132083"/>
                  </a:cubicBezTo>
                  <a:lnTo>
                    <a:pt x="2159572" y="1227547"/>
                  </a:lnTo>
                  <a:lnTo>
                    <a:pt x="2159572" y="1258932"/>
                  </a:lnTo>
                  <a:cubicBezTo>
                    <a:pt x="2158265" y="1259586"/>
                    <a:pt x="2156957" y="1260894"/>
                    <a:pt x="2154996" y="1261548"/>
                  </a:cubicBezTo>
                  <a:lnTo>
                    <a:pt x="2000718" y="1351127"/>
                  </a:lnTo>
                  <a:cubicBezTo>
                    <a:pt x="2000064" y="1351781"/>
                    <a:pt x="1998757" y="1353089"/>
                    <a:pt x="1997449" y="1353089"/>
                  </a:cubicBezTo>
                  <a:lnTo>
                    <a:pt x="1941229" y="1353089"/>
                  </a:lnTo>
                  <a:lnTo>
                    <a:pt x="1777145" y="1258278"/>
                  </a:lnTo>
                  <a:lnTo>
                    <a:pt x="1777145" y="1226893"/>
                  </a:lnTo>
                  <a:cubicBezTo>
                    <a:pt x="1777799" y="1226239"/>
                    <a:pt x="1779106" y="1225585"/>
                    <a:pt x="1781067" y="1224277"/>
                  </a:cubicBezTo>
                  <a:lnTo>
                    <a:pt x="1935346" y="1134698"/>
                  </a:lnTo>
                  <a:cubicBezTo>
                    <a:pt x="1945152" y="1128813"/>
                    <a:pt x="1957572" y="1126198"/>
                    <a:pt x="1968686" y="1126198"/>
                  </a:cubicBezTo>
                  <a:close/>
                  <a:moveTo>
                    <a:pt x="1428167" y="1114677"/>
                  </a:moveTo>
                  <a:cubicBezTo>
                    <a:pt x="1437304" y="1114677"/>
                    <a:pt x="1446440" y="1117285"/>
                    <a:pt x="1453619" y="1120545"/>
                  </a:cubicBezTo>
                  <a:lnTo>
                    <a:pt x="1618076" y="1215735"/>
                  </a:lnTo>
                  <a:lnTo>
                    <a:pt x="1618076" y="1247031"/>
                  </a:lnTo>
                  <a:cubicBezTo>
                    <a:pt x="1616119" y="1247683"/>
                    <a:pt x="1614813" y="1248987"/>
                    <a:pt x="1613508" y="1249639"/>
                  </a:cubicBezTo>
                  <a:lnTo>
                    <a:pt x="1458840" y="1338962"/>
                  </a:lnTo>
                  <a:cubicBezTo>
                    <a:pt x="1456882" y="1340266"/>
                    <a:pt x="1454924" y="1340918"/>
                    <a:pt x="1453619" y="1341570"/>
                  </a:cubicBezTo>
                  <a:lnTo>
                    <a:pt x="1400105" y="1341570"/>
                  </a:lnTo>
                  <a:lnTo>
                    <a:pt x="1235648" y="1246379"/>
                  </a:lnTo>
                  <a:lnTo>
                    <a:pt x="1235648" y="1215083"/>
                  </a:lnTo>
                  <a:cubicBezTo>
                    <a:pt x="1236301" y="1214431"/>
                    <a:pt x="1237606" y="1213779"/>
                    <a:pt x="1239564" y="1212475"/>
                  </a:cubicBezTo>
                  <a:lnTo>
                    <a:pt x="1394232" y="1123153"/>
                  </a:lnTo>
                  <a:cubicBezTo>
                    <a:pt x="1404021" y="1117937"/>
                    <a:pt x="1416420" y="1114677"/>
                    <a:pt x="1428167" y="1114677"/>
                  </a:cubicBezTo>
                  <a:close/>
                  <a:moveTo>
                    <a:pt x="2948967" y="1091635"/>
                  </a:moveTo>
                  <a:cubicBezTo>
                    <a:pt x="2958757" y="1091635"/>
                    <a:pt x="2967240" y="1093591"/>
                    <a:pt x="2974419" y="1097503"/>
                  </a:cubicBezTo>
                  <a:lnTo>
                    <a:pt x="3138876" y="1192693"/>
                  </a:lnTo>
                  <a:lnTo>
                    <a:pt x="3138876" y="1223989"/>
                  </a:lnTo>
                  <a:cubicBezTo>
                    <a:pt x="3137571" y="1224641"/>
                    <a:pt x="3136266" y="1225945"/>
                    <a:pt x="3134308" y="1226597"/>
                  </a:cubicBezTo>
                  <a:lnTo>
                    <a:pt x="2979640" y="1315920"/>
                  </a:lnTo>
                  <a:cubicBezTo>
                    <a:pt x="2978335" y="1317224"/>
                    <a:pt x="2976377" y="1317876"/>
                    <a:pt x="2974419" y="1318528"/>
                  </a:cubicBezTo>
                  <a:lnTo>
                    <a:pt x="2920905" y="1318528"/>
                  </a:lnTo>
                  <a:lnTo>
                    <a:pt x="2756448" y="1223337"/>
                  </a:lnTo>
                  <a:lnTo>
                    <a:pt x="2756448" y="1192041"/>
                  </a:lnTo>
                  <a:cubicBezTo>
                    <a:pt x="2757753" y="1191389"/>
                    <a:pt x="2759058" y="1190737"/>
                    <a:pt x="2760364" y="1189433"/>
                  </a:cubicBezTo>
                  <a:lnTo>
                    <a:pt x="2915032" y="1100111"/>
                  </a:lnTo>
                  <a:cubicBezTo>
                    <a:pt x="2924821" y="1094243"/>
                    <a:pt x="2936568" y="1091635"/>
                    <a:pt x="2948967" y="1091635"/>
                  </a:cubicBezTo>
                  <a:close/>
                  <a:moveTo>
                    <a:pt x="751297" y="1051310"/>
                  </a:moveTo>
                  <a:cubicBezTo>
                    <a:pt x="761086" y="1051310"/>
                    <a:pt x="769570" y="1053271"/>
                    <a:pt x="776749" y="1057195"/>
                  </a:cubicBezTo>
                  <a:lnTo>
                    <a:pt x="941205" y="1152659"/>
                  </a:lnTo>
                  <a:lnTo>
                    <a:pt x="941205" y="1184698"/>
                  </a:lnTo>
                  <a:cubicBezTo>
                    <a:pt x="939900" y="1185352"/>
                    <a:pt x="938595" y="1186006"/>
                    <a:pt x="937290" y="1186660"/>
                  </a:cubicBezTo>
                  <a:lnTo>
                    <a:pt x="782622" y="1276239"/>
                  </a:lnTo>
                  <a:cubicBezTo>
                    <a:pt x="781317" y="1277547"/>
                    <a:pt x="780012" y="1278201"/>
                    <a:pt x="778707" y="1278201"/>
                  </a:cubicBezTo>
                  <a:lnTo>
                    <a:pt x="723235" y="1278201"/>
                  </a:lnTo>
                  <a:lnTo>
                    <a:pt x="558779" y="1183390"/>
                  </a:lnTo>
                  <a:lnTo>
                    <a:pt x="558779" y="1152659"/>
                  </a:lnTo>
                  <a:cubicBezTo>
                    <a:pt x="560084" y="1151351"/>
                    <a:pt x="561389" y="1150697"/>
                    <a:pt x="563347" y="1149389"/>
                  </a:cubicBezTo>
                  <a:lnTo>
                    <a:pt x="717362" y="1059810"/>
                  </a:lnTo>
                  <a:cubicBezTo>
                    <a:pt x="727151" y="1053925"/>
                    <a:pt x="739551" y="1051310"/>
                    <a:pt x="751297" y="1051310"/>
                  </a:cubicBezTo>
                  <a:close/>
                  <a:moveTo>
                    <a:pt x="3130624" y="985063"/>
                  </a:moveTo>
                  <a:cubicBezTo>
                    <a:pt x="3145010" y="985063"/>
                    <a:pt x="3158742" y="987657"/>
                    <a:pt x="3169205" y="993494"/>
                  </a:cubicBezTo>
                  <a:lnTo>
                    <a:pt x="3347067" y="1095964"/>
                  </a:lnTo>
                  <a:cubicBezTo>
                    <a:pt x="3369300" y="1108935"/>
                    <a:pt x="3366684" y="1131634"/>
                    <a:pt x="3340528" y="1146551"/>
                  </a:cubicBezTo>
                  <a:lnTo>
                    <a:pt x="3288216" y="1176384"/>
                  </a:lnTo>
                  <a:cubicBezTo>
                    <a:pt x="3286254" y="1178330"/>
                    <a:pt x="3283638" y="1179627"/>
                    <a:pt x="3281023" y="1180275"/>
                  </a:cubicBezTo>
                  <a:lnTo>
                    <a:pt x="3199938" y="1180275"/>
                  </a:lnTo>
                  <a:lnTo>
                    <a:pt x="3022076" y="1077805"/>
                  </a:lnTo>
                  <a:cubicBezTo>
                    <a:pt x="3013575" y="1073265"/>
                    <a:pt x="3008344" y="1066780"/>
                    <a:pt x="3007036" y="1059646"/>
                  </a:cubicBezTo>
                  <a:lnTo>
                    <a:pt x="3007036" y="1053160"/>
                  </a:lnTo>
                  <a:cubicBezTo>
                    <a:pt x="3008998" y="1044080"/>
                    <a:pt x="3016191" y="1035001"/>
                    <a:pt x="3028615" y="1027218"/>
                  </a:cubicBezTo>
                  <a:lnTo>
                    <a:pt x="3080274" y="997385"/>
                  </a:lnTo>
                  <a:cubicBezTo>
                    <a:pt x="3094659" y="988954"/>
                    <a:pt x="3112969" y="985063"/>
                    <a:pt x="3130624" y="985063"/>
                  </a:cubicBezTo>
                  <a:close/>
                  <a:moveTo>
                    <a:pt x="2231772" y="973542"/>
                  </a:moveTo>
                  <a:cubicBezTo>
                    <a:pt x="2241561" y="973542"/>
                    <a:pt x="2250698" y="975503"/>
                    <a:pt x="2257224" y="979426"/>
                  </a:cubicBezTo>
                  <a:lnTo>
                    <a:pt x="2421680" y="1074890"/>
                  </a:lnTo>
                  <a:lnTo>
                    <a:pt x="2421680" y="1106929"/>
                  </a:lnTo>
                  <a:cubicBezTo>
                    <a:pt x="2421028" y="1107583"/>
                    <a:pt x="2419723" y="1108237"/>
                    <a:pt x="2417765" y="1108891"/>
                  </a:cubicBezTo>
                  <a:lnTo>
                    <a:pt x="2263097" y="1198469"/>
                  </a:lnTo>
                  <a:cubicBezTo>
                    <a:pt x="2262445" y="1199777"/>
                    <a:pt x="2261140" y="1200431"/>
                    <a:pt x="2259834" y="1200431"/>
                  </a:cubicBezTo>
                  <a:lnTo>
                    <a:pt x="2203710" y="1200431"/>
                  </a:lnTo>
                  <a:lnTo>
                    <a:pt x="2039254" y="1105621"/>
                  </a:lnTo>
                  <a:lnTo>
                    <a:pt x="2039254" y="1074890"/>
                  </a:lnTo>
                  <a:cubicBezTo>
                    <a:pt x="2041212" y="1073582"/>
                    <a:pt x="2042517" y="1072928"/>
                    <a:pt x="2043822" y="1071621"/>
                  </a:cubicBezTo>
                  <a:lnTo>
                    <a:pt x="2198490" y="982042"/>
                  </a:lnTo>
                  <a:cubicBezTo>
                    <a:pt x="2207626" y="976157"/>
                    <a:pt x="2220026" y="973542"/>
                    <a:pt x="2231772" y="973542"/>
                  </a:cubicBezTo>
                  <a:close/>
                  <a:moveTo>
                    <a:pt x="1693155" y="964901"/>
                  </a:moveTo>
                  <a:cubicBezTo>
                    <a:pt x="1702945" y="964901"/>
                    <a:pt x="1712081" y="966857"/>
                    <a:pt x="1718607" y="970769"/>
                  </a:cubicBezTo>
                  <a:lnTo>
                    <a:pt x="1883064" y="1065959"/>
                  </a:lnTo>
                  <a:lnTo>
                    <a:pt x="1883064" y="1097907"/>
                  </a:lnTo>
                  <a:cubicBezTo>
                    <a:pt x="1881759" y="1098559"/>
                    <a:pt x="1880454" y="1099211"/>
                    <a:pt x="1879149" y="1099863"/>
                  </a:cubicBezTo>
                  <a:lnTo>
                    <a:pt x="1724481" y="1189186"/>
                  </a:lnTo>
                  <a:cubicBezTo>
                    <a:pt x="1722523" y="1190490"/>
                    <a:pt x="1720565" y="1191142"/>
                    <a:pt x="1719260" y="1191794"/>
                  </a:cubicBezTo>
                  <a:lnTo>
                    <a:pt x="1665746" y="1191794"/>
                  </a:lnTo>
                  <a:lnTo>
                    <a:pt x="1500636" y="1097255"/>
                  </a:lnTo>
                  <a:lnTo>
                    <a:pt x="1500636" y="1065959"/>
                  </a:lnTo>
                  <a:cubicBezTo>
                    <a:pt x="1501941" y="1064655"/>
                    <a:pt x="1503246" y="1064003"/>
                    <a:pt x="1505204" y="1062699"/>
                  </a:cubicBezTo>
                  <a:lnTo>
                    <a:pt x="1659872" y="973377"/>
                  </a:lnTo>
                  <a:cubicBezTo>
                    <a:pt x="1669009" y="967509"/>
                    <a:pt x="1681408" y="964901"/>
                    <a:pt x="1693155" y="964901"/>
                  </a:cubicBezTo>
                  <a:close/>
                  <a:moveTo>
                    <a:pt x="1154212" y="956260"/>
                  </a:moveTo>
                  <a:cubicBezTo>
                    <a:pt x="1163984" y="956260"/>
                    <a:pt x="1173105" y="958216"/>
                    <a:pt x="1180272" y="962780"/>
                  </a:cubicBezTo>
                  <a:lnTo>
                    <a:pt x="1344448" y="1057970"/>
                  </a:lnTo>
                  <a:lnTo>
                    <a:pt x="1344448" y="1088613"/>
                  </a:lnTo>
                  <a:cubicBezTo>
                    <a:pt x="1342494" y="1089265"/>
                    <a:pt x="1341191" y="1090569"/>
                    <a:pt x="1339888" y="1091221"/>
                  </a:cubicBezTo>
                  <a:lnTo>
                    <a:pt x="1185484" y="1181195"/>
                  </a:lnTo>
                  <a:cubicBezTo>
                    <a:pt x="1184181" y="1182499"/>
                    <a:pt x="1182878" y="1183151"/>
                    <a:pt x="1181575" y="1183151"/>
                  </a:cubicBezTo>
                  <a:lnTo>
                    <a:pt x="1126198" y="1183151"/>
                  </a:lnTo>
                  <a:lnTo>
                    <a:pt x="962021" y="1087961"/>
                  </a:lnTo>
                  <a:lnTo>
                    <a:pt x="962021" y="1057318"/>
                  </a:lnTo>
                  <a:cubicBezTo>
                    <a:pt x="963324" y="1056666"/>
                    <a:pt x="964627" y="1055362"/>
                    <a:pt x="966581" y="1054058"/>
                  </a:cubicBezTo>
                  <a:lnTo>
                    <a:pt x="1120986" y="964736"/>
                  </a:lnTo>
                  <a:cubicBezTo>
                    <a:pt x="1130758" y="959520"/>
                    <a:pt x="1142485" y="956260"/>
                    <a:pt x="1154212" y="956260"/>
                  </a:cubicBezTo>
                  <a:close/>
                  <a:moveTo>
                    <a:pt x="2666697" y="927457"/>
                  </a:moveTo>
                  <a:cubicBezTo>
                    <a:pt x="2675834" y="927457"/>
                    <a:pt x="2684970" y="928764"/>
                    <a:pt x="2692149" y="932688"/>
                  </a:cubicBezTo>
                  <a:lnTo>
                    <a:pt x="2856606" y="1028151"/>
                  </a:lnTo>
                  <a:lnTo>
                    <a:pt x="2856606" y="1060190"/>
                  </a:lnTo>
                  <a:cubicBezTo>
                    <a:pt x="2855954" y="1060844"/>
                    <a:pt x="2854649" y="1061498"/>
                    <a:pt x="2852691" y="1062152"/>
                  </a:cubicBezTo>
                  <a:lnTo>
                    <a:pt x="2697370" y="1151730"/>
                  </a:lnTo>
                  <a:cubicBezTo>
                    <a:pt x="2696065" y="1153038"/>
                    <a:pt x="2694107" y="1153692"/>
                    <a:pt x="2692149" y="1154346"/>
                  </a:cubicBezTo>
                  <a:lnTo>
                    <a:pt x="2638635" y="1154346"/>
                  </a:lnTo>
                  <a:lnTo>
                    <a:pt x="2474178" y="1058882"/>
                  </a:lnTo>
                  <a:lnTo>
                    <a:pt x="2474178" y="1027497"/>
                  </a:lnTo>
                  <a:cubicBezTo>
                    <a:pt x="2475483" y="1026843"/>
                    <a:pt x="2476788" y="1026189"/>
                    <a:pt x="2478094" y="1024882"/>
                  </a:cubicBezTo>
                  <a:lnTo>
                    <a:pt x="2632762" y="935303"/>
                  </a:lnTo>
                  <a:cubicBezTo>
                    <a:pt x="2642551" y="930072"/>
                    <a:pt x="2654950" y="927457"/>
                    <a:pt x="2666697" y="927457"/>
                  </a:cubicBezTo>
                  <a:close/>
                  <a:moveTo>
                    <a:pt x="474136" y="890013"/>
                  </a:moveTo>
                  <a:cubicBezTo>
                    <a:pt x="483272" y="890013"/>
                    <a:pt x="493061" y="891969"/>
                    <a:pt x="499587" y="895881"/>
                  </a:cubicBezTo>
                  <a:lnTo>
                    <a:pt x="664696" y="991071"/>
                  </a:lnTo>
                  <a:lnTo>
                    <a:pt x="664696" y="1022367"/>
                  </a:lnTo>
                  <a:cubicBezTo>
                    <a:pt x="662739" y="1023019"/>
                    <a:pt x="661433" y="1024323"/>
                    <a:pt x="660128" y="1024975"/>
                  </a:cubicBezTo>
                  <a:lnTo>
                    <a:pt x="505461" y="1114298"/>
                  </a:lnTo>
                  <a:cubicBezTo>
                    <a:pt x="503503" y="1115602"/>
                    <a:pt x="501545" y="1116254"/>
                    <a:pt x="499587" y="1116906"/>
                  </a:cubicBezTo>
                  <a:lnTo>
                    <a:pt x="446074" y="1116906"/>
                  </a:lnTo>
                  <a:lnTo>
                    <a:pt x="282270" y="1021715"/>
                  </a:lnTo>
                  <a:lnTo>
                    <a:pt x="282270" y="990419"/>
                  </a:lnTo>
                  <a:cubicBezTo>
                    <a:pt x="282923" y="989767"/>
                    <a:pt x="284228" y="989115"/>
                    <a:pt x="286186" y="987811"/>
                  </a:cubicBezTo>
                  <a:lnTo>
                    <a:pt x="440853" y="898489"/>
                  </a:lnTo>
                  <a:cubicBezTo>
                    <a:pt x="449989" y="893273"/>
                    <a:pt x="462389" y="890013"/>
                    <a:pt x="474136" y="890013"/>
                  </a:cubicBezTo>
                  <a:close/>
                  <a:moveTo>
                    <a:pt x="2844026" y="820885"/>
                  </a:moveTo>
                  <a:cubicBezTo>
                    <a:pt x="2859066" y="820885"/>
                    <a:pt x="2872144" y="823488"/>
                    <a:pt x="2882607" y="829344"/>
                  </a:cubicBezTo>
                  <a:lnTo>
                    <a:pt x="3060469" y="931504"/>
                  </a:lnTo>
                  <a:cubicBezTo>
                    <a:pt x="3069624" y="936710"/>
                    <a:pt x="3074855" y="943217"/>
                    <a:pt x="3075509" y="950374"/>
                  </a:cubicBezTo>
                  <a:lnTo>
                    <a:pt x="3075509" y="957532"/>
                  </a:lnTo>
                  <a:cubicBezTo>
                    <a:pt x="3074201" y="966642"/>
                    <a:pt x="3067008" y="975752"/>
                    <a:pt x="3054584" y="982909"/>
                  </a:cubicBezTo>
                  <a:lnTo>
                    <a:pt x="3002272" y="1012191"/>
                  </a:lnTo>
                  <a:cubicBezTo>
                    <a:pt x="3000310" y="1014143"/>
                    <a:pt x="2997694" y="1015444"/>
                    <a:pt x="2995079" y="1016095"/>
                  </a:cubicBezTo>
                  <a:lnTo>
                    <a:pt x="2913994" y="1016095"/>
                  </a:lnTo>
                  <a:lnTo>
                    <a:pt x="2736132" y="913935"/>
                  </a:lnTo>
                  <a:cubicBezTo>
                    <a:pt x="2713245" y="900921"/>
                    <a:pt x="2715861" y="878146"/>
                    <a:pt x="2742017" y="863180"/>
                  </a:cubicBezTo>
                  <a:lnTo>
                    <a:pt x="2793675" y="833248"/>
                  </a:lnTo>
                  <a:cubicBezTo>
                    <a:pt x="2808715" y="824789"/>
                    <a:pt x="2827025" y="820885"/>
                    <a:pt x="2844026" y="820885"/>
                  </a:cubicBezTo>
                  <a:close/>
                  <a:moveTo>
                    <a:pt x="1954938" y="815126"/>
                  </a:moveTo>
                  <a:cubicBezTo>
                    <a:pt x="1964090" y="815126"/>
                    <a:pt x="1973242" y="817087"/>
                    <a:pt x="1979780" y="821011"/>
                  </a:cubicBezTo>
                  <a:lnTo>
                    <a:pt x="2145170" y="915821"/>
                  </a:lnTo>
                  <a:lnTo>
                    <a:pt x="2145170" y="947860"/>
                  </a:lnTo>
                  <a:cubicBezTo>
                    <a:pt x="2144517" y="949168"/>
                    <a:pt x="2143209" y="949822"/>
                    <a:pt x="2141248" y="950476"/>
                  </a:cubicBezTo>
                  <a:lnTo>
                    <a:pt x="1985663" y="1040055"/>
                  </a:lnTo>
                  <a:cubicBezTo>
                    <a:pt x="1985009" y="1041363"/>
                    <a:pt x="1983702" y="1042017"/>
                    <a:pt x="1982394" y="1042017"/>
                  </a:cubicBezTo>
                  <a:lnTo>
                    <a:pt x="1926828" y="1042017"/>
                  </a:lnTo>
                  <a:lnTo>
                    <a:pt x="1762745" y="946553"/>
                  </a:lnTo>
                  <a:lnTo>
                    <a:pt x="1762745" y="915167"/>
                  </a:lnTo>
                  <a:cubicBezTo>
                    <a:pt x="1763399" y="914513"/>
                    <a:pt x="1764706" y="913859"/>
                    <a:pt x="1766667" y="912552"/>
                  </a:cubicBezTo>
                  <a:lnTo>
                    <a:pt x="1921599" y="822972"/>
                  </a:lnTo>
                  <a:cubicBezTo>
                    <a:pt x="1930751" y="817741"/>
                    <a:pt x="1942518" y="815126"/>
                    <a:pt x="1954938" y="815126"/>
                  </a:cubicBezTo>
                  <a:close/>
                  <a:moveTo>
                    <a:pt x="1415994" y="806485"/>
                  </a:moveTo>
                  <a:cubicBezTo>
                    <a:pt x="1425783" y="806485"/>
                    <a:pt x="1434919" y="808446"/>
                    <a:pt x="1442098" y="812369"/>
                  </a:cubicBezTo>
                  <a:lnTo>
                    <a:pt x="1606555" y="907833"/>
                  </a:lnTo>
                  <a:lnTo>
                    <a:pt x="1606555" y="939218"/>
                  </a:lnTo>
                  <a:cubicBezTo>
                    <a:pt x="1604598" y="940526"/>
                    <a:pt x="1603292" y="941180"/>
                    <a:pt x="1601987" y="941834"/>
                  </a:cubicBezTo>
                  <a:lnTo>
                    <a:pt x="1447972" y="1031412"/>
                  </a:lnTo>
                  <a:cubicBezTo>
                    <a:pt x="1446666" y="1032720"/>
                    <a:pt x="1444709" y="1033374"/>
                    <a:pt x="1443403" y="1033374"/>
                  </a:cubicBezTo>
                  <a:lnTo>
                    <a:pt x="1388584" y="1033374"/>
                  </a:lnTo>
                  <a:lnTo>
                    <a:pt x="1224127" y="938564"/>
                  </a:lnTo>
                  <a:lnTo>
                    <a:pt x="1224127" y="907179"/>
                  </a:lnTo>
                  <a:cubicBezTo>
                    <a:pt x="1224780" y="906525"/>
                    <a:pt x="1226085" y="905871"/>
                    <a:pt x="1228043" y="904564"/>
                  </a:cubicBezTo>
                  <a:lnTo>
                    <a:pt x="1382711" y="814985"/>
                  </a:lnTo>
                  <a:cubicBezTo>
                    <a:pt x="1392500" y="809100"/>
                    <a:pt x="1404899" y="806485"/>
                    <a:pt x="1415994" y="806485"/>
                  </a:cubicBezTo>
                  <a:close/>
                  <a:moveTo>
                    <a:pt x="2384428" y="763280"/>
                  </a:moveTo>
                  <a:cubicBezTo>
                    <a:pt x="2393565" y="763280"/>
                    <a:pt x="2402701" y="765236"/>
                    <a:pt x="2409228" y="769148"/>
                  </a:cubicBezTo>
                  <a:lnTo>
                    <a:pt x="2574337" y="863686"/>
                  </a:lnTo>
                  <a:lnTo>
                    <a:pt x="2574337" y="895634"/>
                  </a:lnTo>
                  <a:cubicBezTo>
                    <a:pt x="2573685" y="896938"/>
                    <a:pt x="2572380" y="897590"/>
                    <a:pt x="2570422" y="898242"/>
                  </a:cubicBezTo>
                  <a:lnTo>
                    <a:pt x="2415101" y="986913"/>
                  </a:lnTo>
                  <a:cubicBezTo>
                    <a:pt x="2413143" y="988217"/>
                    <a:pt x="2411185" y="989521"/>
                    <a:pt x="2409228" y="990173"/>
                  </a:cubicBezTo>
                  <a:lnTo>
                    <a:pt x="2356366" y="990173"/>
                  </a:lnTo>
                  <a:lnTo>
                    <a:pt x="2191909" y="894982"/>
                  </a:lnTo>
                  <a:lnTo>
                    <a:pt x="2191909" y="863686"/>
                  </a:lnTo>
                  <a:cubicBezTo>
                    <a:pt x="2193214" y="863034"/>
                    <a:pt x="2194519" y="862382"/>
                    <a:pt x="2195825" y="861078"/>
                  </a:cubicBezTo>
                  <a:lnTo>
                    <a:pt x="2351145" y="771756"/>
                  </a:lnTo>
                  <a:cubicBezTo>
                    <a:pt x="2360282" y="766540"/>
                    <a:pt x="2372681" y="763280"/>
                    <a:pt x="2384428" y="763280"/>
                  </a:cubicBezTo>
                  <a:close/>
                  <a:moveTo>
                    <a:pt x="192191" y="728716"/>
                  </a:moveTo>
                  <a:cubicBezTo>
                    <a:pt x="201963" y="728716"/>
                    <a:pt x="211084" y="730672"/>
                    <a:pt x="217599" y="735236"/>
                  </a:cubicBezTo>
                  <a:lnTo>
                    <a:pt x="382428" y="829774"/>
                  </a:lnTo>
                  <a:lnTo>
                    <a:pt x="382428" y="861070"/>
                  </a:lnTo>
                  <a:cubicBezTo>
                    <a:pt x="381124" y="862374"/>
                    <a:pt x="379170" y="863026"/>
                    <a:pt x="377867" y="863678"/>
                  </a:cubicBezTo>
                  <a:lnTo>
                    <a:pt x="223463" y="953001"/>
                  </a:lnTo>
                  <a:cubicBezTo>
                    <a:pt x="221508" y="954305"/>
                    <a:pt x="220205" y="954957"/>
                    <a:pt x="218251" y="955609"/>
                  </a:cubicBezTo>
                  <a:lnTo>
                    <a:pt x="164828" y="955609"/>
                  </a:lnTo>
                  <a:lnTo>
                    <a:pt x="0" y="860418"/>
                  </a:lnTo>
                  <a:lnTo>
                    <a:pt x="0" y="830426"/>
                  </a:lnTo>
                  <a:cubicBezTo>
                    <a:pt x="1303" y="829122"/>
                    <a:pt x="3257" y="827818"/>
                    <a:pt x="5212" y="826514"/>
                  </a:cubicBezTo>
                  <a:lnTo>
                    <a:pt x="158965" y="737192"/>
                  </a:lnTo>
                  <a:cubicBezTo>
                    <a:pt x="168737" y="731976"/>
                    <a:pt x="181116" y="728716"/>
                    <a:pt x="192191" y="728716"/>
                  </a:cubicBezTo>
                  <a:close/>
                  <a:moveTo>
                    <a:pt x="2559670" y="656709"/>
                  </a:moveTo>
                  <a:cubicBezTo>
                    <a:pt x="2574710" y="656709"/>
                    <a:pt x="2588442" y="659962"/>
                    <a:pt x="2598905" y="665819"/>
                  </a:cubicBezTo>
                  <a:lnTo>
                    <a:pt x="2776767" y="767328"/>
                  </a:lnTo>
                  <a:cubicBezTo>
                    <a:pt x="2799000" y="780993"/>
                    <a:pt x="2796384" y="803767"/>
                    <a:pt x="2770228" y="818733"/>
                  </a:cubicBezTo>
                  <a:lnTo>
                    <a:pt x="2717916" y="848666"/>
                  </a:lnTo>
                  <a:cubicBezTo>
                    <a:pt x="2715954" y="849967"/>
                    <a:pt x="2713992" y="851268"/>
                    <a:pt x="2712031" y="851919"/>
                  </a:cubicBezTo>
                  <a:lnTo>
                    <a:pt x="2629638" y="851919"/>
                  </a:lnTo>
                  <a:lnTo>
                    <a:pt x="2451776" y="749759"/>
                  </a:lnTo>
                  <a:cubicBezTo>
                    <a:pt x="2443275" y="745204"/>
                    <a:pt x="2438698" y="738697"/>
                    <a:pt x="2436736" y="732190"/>
                  </a:cubicBezTo>
                  <a:lnTo>
                    <a:pt x="2436736" y="723731"/>
                  </a:lnTo>
                  <a:cubicBezTo>
                    <a:pt x="2438698" y="715272"/>
                    <a:pt x="2445891" y="706162"/>
                    <a:pt x="2458315" y="699004"/>
                  </a:cubicBezTo>
                  <a:lnTo>
                    <a:pt x="2509974" y="669072"/>
                  </a:lnTo>
                  <a:cubicBezTo>
                    <a:pt x="2524359" y="661264"/>
                    <a:pt x="2542669" y="656709"/>
                    <a:pt x="2559670" y="656709"/>
                  </a:cubicBezTo>
                  <a:close/>
                  <a:moveTo>
                    <a:pt x="1678427" y="653829"/>
                  </a:moveTo>
                  <a:cubicBezTo>
                    <a:pt x="1688199" y="653829"/>
                    <a:pt x="1696669" y="655785"/>
                    <a:pt x="1703835" y="660349"/>
                  </a:cubicBezTo>
                  <a:lnTo>
                    <a:pt x="1868664" y="754887"/>
                  </a:lnTo>
                  <a:lnTo>
                    <a:pt x="1868664" y="786183"/>
                  </a:lnTo>
                  <a:cubicBezTo>
                    <a:pt x="1866709" y="787487"/>
                    <a:pt x="1865406" y="788139"/>
                    <a:pt x="1864103" y="788791"/>
                  </a:cubicBezTo>
                  <a:lnTo>
                    <a:pt x="1709699" y="878114"/>
                  </a:lnTo>
                  <a:cubicBezTo>
                    <a:pt x="1707744" y="879418"/>
                    <a:pt x="1705790" y="880070"/>
                    <a:pt x="1703835" y="880722"/>
                  </a:cubicBezTo>
                  <a:lnTo>
                    <a:pt x="1650413" y="880722"/>
                  </a:lnTo>
                  <a:lnTo>
                    <a:pt x="1486236" y="785531"/>
                  </a:lnTo>
                  <a:lnTo>
                    <a:pt x="1486236" y="754887"/>
                  </a:lnTo>
                  <a:cubicBezTo>
                    <a:pt x="1487539" y="753583"/>
                    <a:pt x="1488842" y="752931"/>
                    <a:pt x="1490796" y="751627"/>
                  </a:cubicBezTo>
                  <a:lnTo>
                    <a:pt x="1645201" y="662305"/>
                  </a:lnTo>
                  <a:cubicBezTo>
                    <a:pt x="1654322" y="657089"/>
                    <a:pt x="1666700" y="653829"/>
                    <a:pt x="1678427" y="653829"/>
                  </a:cubicBezTo>
                  <a:close/>
                  <a:moveTo>
                    <a:pt x="1140137" y="645188"/>
                  </a:moveTo>
                  <a:cubicBezTo>
                    <a:pt x="1149927" y="645188"/>
                    <a:pt x="1159063" y="647796"/>
                    <a:pt x="1165589" y="651056"/>
                  </a:cubicBezTo>
                  <a:lnTo>
                    <a:pt x="1330046" y="746246"/>
                  </a:lnTo>
                  <a:lnTo>
                    <a:pt x="1330046" y="778193"/>
                  </a:lnTo>
                  <a:cubicBezTo>
                    <a:pt x="1328741" y="778845"/>
                    <a:pt x="1327436" y="779497"/>
                    <a:pt x="1326131" y="780149"/>
                  </a:cubicBezTo>
                  <a:lnTo>
                    <a:pt x="1171463" y="869471"/>
                  </a:lnTo>
                  <a:cubicBezTo>
                    <a:pt x="1169505" y="870775"/>
                    <a:pt x="1168200" y="871427"/>
                    <a:pt x="1166242" y="872079"/>
                  </a:cubicBezTo>
                  <a:lnTo>
                    <a:pt x="1112728" y="872079"/>
                  </a:lnTo>
                  <a:lnTo>
                    <a:pt x="947618" y="776889"/>
                  </a:lnTo>
                  <a:lnTo>
                    <a:pt x="947618" y="746246"/>
                  </a:lnTo>
                  <a:cubicBezTo>
                    <a:pt x="948923" y="745594"/>
                    <a:pt x="950228" y="744290"/>
                    <a:pt x="952186" y="742986"/>
                  </a:cubicBezTo>
                  <a:lnTo>
                    <a:pt x="1106854" y="653664"/>
                  </a:lnTo>
                  <a:cubicBezTo>
                    <a:pt x="1116644" y="648448"/>
                    <a:pt x="1128390" y="645188"/>
                    <a:pt x="1140137" y="645188"/>
                  </a:cubicBezTo>
                  <a:close/>
                  <a:moveTo>
                    <a:pt x="2098954" y="599103"/>
                  </a:moveTo>
                  <a:cubicBezTo>
                    <a:pt x="2108106" y="599103"/>
                    <a:pt x="2117258" y="601711"/>
                    <a:pt x="2123796" y="604971"/>
                  </a:cubicBezTo>
                  <a:lnTo>
                    <a:pt x="2289186" y="700161"/>
                  </a:lnTo>
                  <a:lnTo>
                    <a:pt x="2289186" y="731456"/>
                  </a:lnTo>
                  <a:cubicBezTo>
                    <a:pt x="2288533" y="732760"/>
                    <a:pt x="2287225" y="733412"/>
                    <a:pt x="2285264" y="734064"/>
                  </a:cubicBezTo>
                  <a:lnTo>
                    <a:pt x="2129679" y="823386"/>
                  </a:lnTo>
                  <a:cubicBezTo>
                    <a:pt x="2128372" y="824690"/>
                    <a:pt x="2127064" y="825342"/>
                    <a:pt x="2125103" y="825994"/>
                  </a:cubicBezTo>
                  <a:lnTo>
                    <a:pt x="2070844" y="825994"/>
                  </a:lnTo>
                  <a:lnTo>
                    <a:pt x="1906761" y="730804"/>
                  </a:lnTo>
                  <a:lnTo>
                    <a:pt x="1906761" y="699509"/>
                  </a:lnTo>
                  <a:cubicBezTo>
                    <a:pt x="1907415" y="698857"/>
                    <a:pt x="1908722" y="698205"/>
                    <a:pt x="1910683" y="696901"/>
                  </a:cubicBezTo>
                  <a:lnTo>
                    <a:pt x="2065615" y="607579"/>
                  </a:lnTo>
                  <a:cubicBezTo>
                    <a:pt x="2074767" y="602363"/>
                    <a:pt x="2086534" y="599103"/>
                    <a:pt x="2098954" y="599103"/>
                  </a:cubicBezTo>
                  <a:close/>
                  <a:moveTo>
                    <a:pt x="474744" y="570301"/>
                  </a:moveTo>
                  <a:cubicBezTo>
                    <a:pt x="490403" y="570301"/>
                    <a:pt x="504757" y="573557"/>
                    <a:pt x="515848" y="580071"/>
                  </a:cubicBezTo>
                  <a:lnTo>
                    <a:pt x="1049558" y="887507"/>
                  </a:lnTo>
                  <a:cubicBezTo>
                    <a:pt x="1073699" y="901836"/>
                    <a:pt x="1070436" y="925936"/>
                    <a:pt x="1043033" y="942220"/>
                  </a:cubicBezTo>
                  <a:lnTo>
                    <a:pt x="925591" y="1009308"/>
                  </a:lnTo>
                  <a:cubicBezTo>
                    <a:pt x="922981" y="1011262"/>
                    <a:pt x="920371" y="1012565"/>
                    <a:pt x="917762" y="1013216"/>
                  </a:cubicBezTo>
                  <a:lnTo>
                    <a:pt x="831637" y="1013216"/>
                  </a:lnTo>
                  <a:lnTo>
                    <a:pt x="297928" y="705781"/>
                  </a:lnTo>
                  <a:cubicBezTo>
                    <a:pt x="288794" y="701221"/>
                    <a:pt x="283574" y="694708"/>
                    <a:pt x="282269" y="687543"/>
                  </a:cubicBezTo>
                  <a:lnTo>
                    <a:pt x="282269" y="677773"/>
                  </a:lnTo>
                  <a:cubicBezTo>
                    <a:pt x="284226" y="668654"/>
                    <a:pt x="291403" y="658884"/>
                    <a:pt x="305105" y="651068"/>
                  </a:cubicBezTo>
                  <a:lnTo>
                    <a:pt x="421895" y="583979"/>
                  </a:lnTo>
                  <a:cubicBezTo>
                    <a:pt x="436901" y="575512"/>
                    <a:pt x="456475" y="570301"/>
                    <a:pt x="474744" y="570301"/>
                  </a:cubicBezTo>
                  <a:close/>
                  <a:moveTo>
                    <a:pt x="1401593" y="495412"/>
                  </a:moveTo>
                  <a:cubicBezTo>
                    <a:pt x="1411382" y="495412"/>
                    <a:pt x="1420518" y="497373"/>
                    <a:pt x="1427697" y="501296"/>
                  </a:cubicBezTo>
                  <a:lnTo>
                    <a:pt x="1592153" y="596106"/>
                  </a:lnTo>
                  <a:lnTo>
                    <a:pt x="1592153" y="627491"/>
                  </a:lnTo>
                  <a:cubicBezTo>
                    <a:pt x="1590196" y="628799"/>
                    <a:pt x="1588890" y="629453"/>
                    <a:pt x="1587585" y="630107"/>
                  </a:cubicBezTo>
                  <a:lnTo>
                    <a:pt x="1432918" y="719685"/>
                  </a:lnTo>
                  <a:cubicBezTo>
                    <a:pt x="1430960" y="720993"/>
                    <a:pt x="1429655" y="721647"/>
                    <a:pt x="1427697" y="722301"/>
                  </a:cubicBezTo>
                  <a:lnTo>
                    <a:pt x="1374183" y="722301"/>
                  </a:lnTo>
                  <a:lnTo>
                    <a:pt x="1209727" y="627491"/>
                  </a:lnTo>
                  <a:lnTo>
                    <a:pt x="1209727" y="595452"/>
                  </a:lnTo>
                  <a:cubicBezTo>
                    <a:pt x="1210380" y="594798"/>
                    <a:pt x="1211685" y="594144"/>
                    <a:pt x="1213643" y="592837"/>
                  </a:cubicBezTo>
                  <a:lnTo>
                    <a:pt x="1368310" y="503912"/>
                  </a:lnTo>
                  <a:cubicBezTo>
                    <a:pt x="1378099" y="498027"/>
                    <a:pt x="1389846" y="495412"/>
                    <a:pt x="1401593" y="495412"/>
                  </a:cubicBezTo>
                  <a:close/>
                  <a:moveTo>
                    <a:pt x="2276606" y="492531"/>
                  </a:moveTo>
                  <a:cubicBezTo>
                    <a:pt x="2290992" y="492531"/>
                    <a:pt x="2304724" y="495134"/>
                    <a:pt x="2315187" y="500990"/>
                  </a:cubicBezTo>
                  <a:lnTo>
                    <a:pt x="2493049" y="603150"/>
                  </a:lnTo>
                  <a:cubicBezTo>
                    <a:pt x="2501550" y="608356"/>
                    <a:pt x="2506781" y="614212"/>
                    <a:pt x="2508089" y="621370"/>
                  </a:cubicBezTo>
                  <a:lnTo>
                    <a:pt x="2508089" y="630479"/>
                  </a:lnTo>
                  <a:cubicBezTo>
                    <a:pt x="2506781" y="638938"/>
                    <a:pt x="2499588" y="648048"/>
                    <a:pt x="2487164" y="654555"/>
                  </a:cubicBezTo>
                  <a:lnTo>
                    <a:pt x="2434852" y="684488"/>
                  </a:lnTo>
                  <a:cubicBezTo>
                    <a:pt x="2432890" y="685789"/>
                    <a:pt x="2430928" y="687090"/>
                    <a:pt x="2428966" y="687741"/>
                  </a:cubicBezTo>
                  <a:lnTo>
                    <a:pt x="2346574" y="687741"/>
                  </a:lnTo>
                  <a:lnTo>
                    <a:pt x="2168712" y="585581"/>
                  </a:lnTo>
                  <a:cubicBezTo>
                    <a:pt x="2145825" y="572567"/>
                    <a:pt x="2148441" y="549792"/>
                    <a:pt x="2174597" y="534176"/>
                  </a:cubicBezTo>
                  <a:lnTo>
                    <a:pt x="2226909" y="504243"/>
                  </a:lnTo>
                  <a:cubicBezTo>
                    <a:pt x="2241295" y="496435"/>
                    <a:pt x="2258951" y="492531"/>
                    <a:pt x="2276606" y="492531"/>
                  </a:cubicBezTo>
                  <a:close/>
                  <a:moveTo>
                    <a:pt x="1817338" y="437806"/>
                  </a:moveTo>
                  <a:cubicBezTo>
                    <a:pt x="1826490" y="437806"/>
                    <a:pt x="1835642" y="439773"/>
                    <a:pt x="1842179" y="443707"/>
                  </a:cubicBezTo>
                  <a:lnTo>
                    <a:pt x="2006916" y="538135"/>
                  </a:lnTo>
                  <a:lnTo>
                    <a:pt x="2006916" y="569610"/>
                  </a:lnTo>
                  <a:cubicBezTo>
                    <a:pt x="2005609" y="570922"/>
                    <a:pt x="2004301" y="571577"/>
                    <a:pt x="2002340" y="572233"/>
                  </a:cubicBezTo>
                  <a:lnTo>
                    <a:pt x="1848063" y="662726"/>
                  </a:lnTo>
                  <a:cubicBezTo>
                    <a:pt x="1846755" y="664037"/>
                    <a:pt x="1845448" y="664693"/>
                    <a:pt x="1844140" y="664693"/>
                  </a:cubicBezTo>
                  <a:lnTo>
                    <a:pt x="1789228" y="664693"/>
                  </a:lnTo>
                  <a:lnTo>
                    <a:pt x="1624491" y="569610"/>
                  </a:lnTo>
                  <a:lnTo>
                    <a:pt x="1624491" y="538135"/>
                  </a:lnTo>
                  <a:cubicBezTo>
                    <a:pt x="1625145" y="537479"/>
                    <a:pt x="1626452" y="536823"/>
                    <a:pt x="1628413" y="535512"/>
                  </a:cubicBezTo>
                  <a:lnTo>
                    <a:pt x="1783998" y="446330"/>
                  </a:lnTo>
                  <a:cubicBezTo>
                    <a:pt x="1793150" y="440429"/>
                    <a:pt x="1804917" y="437806"/>
                    <a:pt x="1817338" y="437806"/>
                  </a:cubicBezTo>
                  <a:close/>
                  <a:moveTo>
                    <a:pt x="736852" y="417643"/>
                  </a:moveTo>
                  <a:cubicBezTo>
                    <a:pt x="749235" y="417643"/>
                    <a:pt x="760315" y="420265"/>
                    <a:pt x="769439" y="425508"/>
                  </a:cubicBezTo>
                  <a:lnTo>
                    <a:pt x="1054904" y="590688"/>
                  </a:lnTo>
                  <a:cubicBezTo>
                    <a:pt x="1062725" y="595276"/>
                    <a:pt x="1066636" y="601175"/>
                    <a:pt x="1067939" y="607074"/>
                  </a:cubicBezTo>
                  <a:lnTo>
                    <a:pt x="1067939" y="611663"/>
                  </a:lnTo>
                  <a:cubicBezTo>
                    <a:pt x="1066636" y="619528"/>
                    <a:pt x="1060770" y="627394"/>
                    <a:pt x="1049690" y="633949"/>
                  </a:cubicBezTo>
                  <a:lnTo>
                    <a:pt x="912172" y="713916"/>
                  </a:lnTo>
                  <a:cubicBezTo>
                    <a:pt x="910216" y="715227"/>
                    <a:pt x="908261" y="715883"/>
                    <a:pt x="906958" y="716538"/>
                  </a:cubicBezTo>
                  <a:lnTo>
                    <a:pt x="837221" y="716538"/>
                  </a:lnTo>
                  <a:lnTo>
                    <a:pt x="551756" y="550704"/>
                  </a:lnTo>
                  <a:cubicBezTo>
                    <a:pt x="532855" y="539561"/>
                    <a:pt x="535462" y="520552"/>
                    <a:pt x="557621" y="507443"/>
                  </a:cubicBezTo>
                  <a:lnTo>
                    <a:pt x="694488" y="428130"/>
                  </a:lnTo>
                  <a:cubicBezTo>
                    <a:pt x="706871" y="421576"/>
                    <a:pt x="722513" y="417643"/>
                    <a:pt x="736852" y="417643"/>
                  </a:cubicBezTo>
                  <a:close/>
                  <a:moveTo>
                    <a:pt x="1991817" y="331234"/>
                  </a:moveTo>
                  <a:cubicBezTo>
                    <a:pt x="2006884" y="331234"/>
                    <a:pt x="2020641" y="334498"/>
                    <a:pt x="2030467" y="340374"/>
                  </a:cubicBezTo>
                  <a:lnTo>
                    <a:pt x="2209306" y="442875"/>
                  </a:lnTo>
                  <a:cubicBezTo>
                    <a:pt x="2231579" y="455932"/>
                    <a:pt x="2228959" y="478782"/>
                    <a:pt x="2202755" y="493146"/>
                  </a:cubicBezTo>
                  <a:lnTo>
                    <a:pt x="2150348" y="523178"/>
                  </a:lnTo>
                  <a:cubicBezTo>
                    <a:pt x="2148383" y="524483"/>
                    <a:pt x="2146418" y="525789"/>
                    <a:pt x="2144452" y="526442"/>
                  </a:cubicBezTo>
                  <a:lnTo>
                    <a:pt x="2061911" y="526442"/>
                  </a:lnTo>
                  <a:lnTo>
                    <a:pt x="1884383" y="425247"/>
                  </a:lnTo>
                  <a:cubicBezTo>
                    <a:pt x="1875212" y="420024"/>
                    <a:pt x="1870626" y="413495"/>
                    <a:pt x="1869316" y="406314"/>
                  </a:cubicBezTo>
                  <a:lnTo>
                    <a:pt x="1869316" y="397826"/>
                  </a:lnTo>
                  <a:cubicBezTo>
                    <a:pt x="1870626" y="389339"/>
                    <a:pt x="1877832" y="380199"/>
                    <a:pt x="1890934" y="373670"/>
                  </a:cubicBezTo>
                  <a:lnTo>
                    <a:pt x="1942031" y="343638"/>
                  </a:lnTo>
                  <a:cubicBezTo>
                    <a:pt x="1956443" y="335804"/>
                    <a:pt x="1974785" y="331234"/>
                    <a:pt x="1991817" y="331234"/>
                  </a:cubicBezTo>
                  <a:close/>
                  <a:moveTo>
                    <a:pt x="1531858" y="273629"/>
                  </a:moveTo>
                  <a:cubicBezTo>
                    <a:pt x="1540995" y="273629"/>
                    <a:pt x="1550131" y="275590"/>
                    <a:pt x="1556658" y="279514"/>
                  </a:cubicBezTo>
                  <a:lnTo>
                    <a:pt x="1721767" y="374324"/>
                  </a:lnTo>
                  <a:lnTo>
                    <a:pt x="1721767" y="405709"/>
                  </a:lnTo>
                  <a:cubicBezTo>
                    <a:pt x="1719810" y="407017"/>
                    <a:pt x="1718504" y="407671"/>
                    <a:pt x="1717199" y="408979"/>
                  </a:cubicBezTo>
                  <a:lnTo>
                    <a:pt x="1562531" y="497904"/>
                  </a:lnTo>
                  <a:cubicBezTo>
                    <a:pt x="1560573" y="499212"/>
                    <a:pt x="1559268" y="499866"/>
                    <a:pt x="1557310" y="500520"/>
                  </a:cubicBezTo>
                  <a:lnTo>
                    <a:pt x="1503796" y="500520"/>
                  </a:lnTo>
                  <a:lnTo>
                    <a:pt x="1339339" y="405709"/>
                  </a:lnTo>
                  <a:lnTo>
                    <a:pt x="1339339" y="373670"/>
                  </a:lnTo>
                  <a:cubicBezTo>
                    <a:pt x="1339992" y="373016"/>
                    <a:pt x="1341297" y="372362"/>
                    <a:pt x="1343255" y="371708"/>
                  </a:cubicBezTo>
                  <a:lnTo>
                    <a:pt x="1498575" y="282129"/>
                  </a:lnTo>
                  <a:cubicBezTo>
                    <a:pt x="1507059" y="276898"/>
                    <a:pt x="1519459" y="273629"/>
                    <a:pt x="1531858" y="273629"/>
                  </a:cubicBezTo>
                  <a:close/>
                  <a:moveTo>
                    <a:pt x="990555" y="262106"/>
                  </a:moveTo>
                  <a:cubicBezTo>
                    <a:pt x="1002960" y="262106"/>
                    <a:pt x="1014711" y="264713"/>
                    <a:pt x="1023199" y="269927"/>
                  </a:cubicBezTo>
                  <a:lnTo>
                    <a:pt x="1316990" y="438742"/>
                  </a:lnTo>
                  <a:cubicBezTo>
                    <a:pt x="1324824" y="443305"/>
                    <a:pt x="1329394" y="449823"/>
                    <a:pt x="1330047" y="456341"/>
                  </a:cubicBezTo>
                  <a:lnTo>
                    <a:pt x="1330047" y="459600"/>
                  </a:lnTo>
                  <a:cubicBezTo>
                    <a:pt x="1328741" y="467421"/>
                    <a:pt x="1322866" y="475895"/>
                    <a:pt x="1311114" y="482413"/>
                  </a:cubicBezTo>
                  <a:lnTo>
                    <a:pt x="1174664" y="560628"/>
                  </a:lnTo>
                  <a:cubicBezTo>
                    <a:pt x="1172053" y="561932"/>
                    <a:pt x="1170094" y="563235"/>
                    <a:pt x="1168136" y="563887"/>
                  </a:cubicBezTo>
                  <a:lnTo>
                    <a:pt x="1098931" y="563887"/>
                  </a:lnTo>
                  <a:lnTo>
                    <a:pt x="805140" y="395724"/>
                  </a:lnTo>
                  <a:cubicBezTo>
                    <a:pt x="796653" y="390509"/>
                    <a:pt x="792083" y="383991"/>
                    <a:pt x="792083" y="377474"/>
                  </a:cubicBezTo>
                  <a:lnTo>
                    <a:pt x="792083" y="374215"/>
                  </a:lnTo>
                  <a:cubicBezTo>
                    <a:pt x="792736" y="366393"/>
                    <a:pt x="799265" y="357920"/>
                    <a:pt x="811016" y="351402"/>
                  </a:cubicBezTo>
                  <a:lnTo>
                    <a:pt x="947466" y="273186"/>
                  </a:lnTo>
                  <a:cubicBezTo>
                    <a:pt x="959870" y="266017"/>
                    <a:pt x="975539" y="262106"/>
                    <a:pt x="990555" y="262106"/>
                  </a:cubicBezTo>
                  <a:close/>
                  <a:moveTo>
                    <a:pt x="1709423" y="167057"/>
                  </a:moveTo>
                  <a:cubicBezTo>
                    <a:pt x="1723835" y="167057"/>
                    <a:pt x="1737592" y="169660"/>
                    <a:pt x="1748073" y="175516"/>
                  </a:cubicBezTo>
                  <a:lnTo>
                    <a:pt x="1925602" y="277676"/>
                  </a:lnTo>
                  <a:cubicBezTo>
                    <a:pt x="1934773" y="282231"/>
                    <a:pt x="1939359" y="288738"/>
                    <a:pt x="1940669" y="295245"/>
                  </a:cubicBezTo>
                  <a:lnTo>
                    <a:pt x="1940669" y="304355"/>
                  </a:lnTo>
                  <a:cubicBezTo>
                    <a:pt x="1939359" y="312814"/>
                    <a:pt x="1932153" y="321273"/>
                    <a:pt x="1919706" y="328431"/>
                  </a:cubicBezTo>
                  <a:lnTo>
                    <a:pt x="1867954" y="358363"/>
                  </a:lnTo>
                  <a:cubicBezTo>
                    <a:pt x="1865334" y="359664"/>
                    <a:pt x="1862714" y="360966"/>
                    <a:pt x="1860093" y="362267"/>
                  </a:cubicBezTo>
                  <a:lnTo>
                    <a:pt x="1779518" y="362267"/>
                  </a:lnTo>
                  <a:lnTo>
                    <a:pt x="1600679" y="260107"/>
                  </a:lnTo>
                  <a:cubicBezTo>
                    <a:pt x="1578406" y="247093"/>
                    <a:pt x="1581026" y="224318"/>
                    <a:pt x="1607230" y="209352"/>
                  </a:cubicBezTo>
                  <a:lnTo>
                    <a:pt x="1659637" y="179420"/>
                  </a:lnTo>
                  <a:cubicBezTo>
                    <a:pt x="1673394" y="170961"/>
                    <a:pt x="1691736" y="167057"/>
                    <a:pt x="1709423" y="167057"/>
                  </a:cubicBezTo>
                  <a:close/>
                  <a:moveTo>
                    <a:pt x="1249588" y="109452"/>
                  </a:moveTo>
                  <a:cubicBezTo>
                    <a:pt x="1258725" y="109452"/>
                    <a:pt x="1267861" y="112060"/>
                    <a:pt x="1274388" y="115972"/>
                  </a:cubicBezTo>
                  <a:lnTo>
                    <a:pt x="1439497" y="210510"/>
                  </a:lnTo>
                  <a:lnTo>
                    <a:pt x="1439497" y="241805"/>
                  </a:lnTo>
                  <a:cubicBezTo>
                    <a:pt x="1437540" y="242457"/>
                    <a:pt x="1436234" y="243761"/>
                    <a:pt x="1434929" y="245065"/>
                  </a:cubicBezTo>
                  <a:lnTo>
                    <a:pt x="1280261" y="333735"/>
                  </a:lnTo>
                  <a:cubicBezTo>
                    <a:pt x="1278303" y="334387"/>
                    <a:pt x="1276998" y="335039"/>
                    <a:pt x="1275040" y="336343"/>
                  </a:cubicBezTo>
                  <a:lnTo>
                    <a:pt x="1221526" y="336343"/>
                  </a:lnTo>
                  <a:lnTo>
                    <a:pt x="1057069" y="241153"/>
                  </a:lnTo>
                  <a:lnTo>
                    <a:pt x="1057069" y="209206"/>
                  </a:lnTo>
                  <a:cubicBezTo>
                    <a:pt x="1057722" y="208554"/>
                    <a:pt x="1059027" y="207902"/>
                    <a:pt x="1060985" y="207250"/>
                  </a:cubicBezTo>
                  <a:lnTo>
                    <a:pt x="1215653" y="117928"/>
                  </a:lnTo>
                  <a:cubicBezTo>
                    <a:pt x="1224789" y="112712"/>
                    <a:pt x="1237189" y="109452"/>
                    <a:pt x="1249588" y="109452"/>
                  </a:cubicBezTo>
                  <a:close/>
                  <a:moveTo>
                    <a:pt x="1421950" y="0"/>
                  </a:moveTo>
                  <a:cubicBezTo>
                    <a:pt x="1436990" y="0"/>
                    <a:pt x="1450068" y="3242"/>
                    <a:pt x="1460531" y="8431"/>
                  </a:cubicBezTo>
                  <a:lnTo>
                    <a:pt x="1638393" y="110901"/>
                  </a:lnTo>
                  <a:cubicBezTo>
                    <a:pt x="1661280" y="123872"/>
                    <a:pt x="1658664" y="146571"/>
                    <a:pt x="1632508" y="161488"/>
                  </a:cubicBezTo>
                  <a:lnTo>
                    <a:pt x="1580196" y="191321"/>
                  </a:lnTo>
                  <a:cubicBezTo>
                    <a:pt x="1577580" y="192618"/>
                    <a:pt x="1574964" y="193915"/>
                    <a:pt x="1572349" y="195212"/>
                  </a:cubicBezTo>
                  <a:lnTo>
                    <a:pt x="1491918" y="195212"/>
                  </a:lnTo>
                  <a:lnTo>
                    <a:pt x="1314056" y="92742"/>
                  </a:lnTo>
                  <a:cubicBezTo>
                    <a:pt x="1305555" y="87554"/>
                    <a:pt x="1300324" y="81717"/>
                    <a:pt x="1299016" y="74583"/>
                  </a:cubicBezTo>
                  <a:lnTo>
                    <a:pt x="1299016" y="65503"/>
                  </a:lnTo>
                  <a:cubicBezTo>
                    <a:pt x="1300324" y="57072"/>
                    <a:pt x="1307517" y="48641"/>
                    <a:pt x="1319941" y="42155"/>
                  </a:cubicBezTo>
                  <a:lnTo>
                    <a:pt x="1372254" y="12971"/>
                  </a:lnTo>
                  <a:cubicBezTo>
                    <a:pt x="1386639" y="4540"/>
                    <a:pt x="1404949" y="0"/>
                    <a:pt x="1421950" y="0"/>
                  </a:cubicBezTo>
                  <a:close/>
                </a:path>
              </a:pathLst>
            </a:custGeom>
            <a:solidFill>
              <a:schemeClr val="bg1">
                <a:lumMod val="50000"/>
              </a:schemeClr>
            </a:solidFill>
            <a:ln>
              <a:noFill/>
            </a:ln>
            <a:effectLst/>
          </p:spPr>
          <p:txBody>
            <a:bodyPr wrap="square" anchor="ctr">
              <a:noAutofit/>
            </a:bodyPr>
            <a:lstStyle/>
            <a:p>
              <a:endParaRPr lang="en-US" sz="6532">
                <a:latin typeface="Lato Light" panose="020F0502020204030203" pitchFamily="34" charset="0"/>
              </a:endParaRPr>
            </a:p>
          </p:txBody>
        </p:sp>
        <p:grpSp>
          <p:nvGrpSpPr>
            <p:cNvPr id="17" name="Group 16">
              <a:extLst>
                <a:ext uri="{FF2B5EF4-FFF2-40B4-BE49-F238E27FC236}">
                  <a16:creationId xmlns:a16="http://schemas.microsoft.com/office/drawing/2014/main" id="{3BB1C9DE-7107-4530-A7D7-E8B89D5DFE27}"/>
                </a:ext>
              </a:extLst>
            </p:cNvPr>
            <p:cNvGrpSpPr/>
            <p:nvPr/>
          </p:nvGrpSpPr>
          <p:grpSpPr>
            <a:xfrm>
              <a:off x="11318976" y="2214954"/>
              <a:ext cx="4982923" cy="6267538"/>
              <a:chOff x="11318976" y="2214954"/>
              <a:chExt cx="4982923" cy="6267538"/>
            </a:xfrm>
          </p:grpSpPr>
          <p:sp>
            <p:nvSpPr>
              <p:cNvPr id="27" name="Freeform 89">
                <a:extLst>
                  <a:ext uri="{FF2B5EF4-FFF2-40B4-BE49-F238E27FC236}">
                    <a16:creationId xmlns:a16="http://schemas.microsoft.com/office/drawing/2014/main" id="{C81BDADA-AE12-4F57-A923-F6444EABD39E}"/>
                  </a:ext>
                </a:extLst>
              </p:cNvPr>
              <p:cNvSpPr>
                <a:spLocks noChangeArrowheads="1"/>
              </p:cNvSpPr>
              <p:nvPr/>
            </p:nvSpPr>
            <p:spPr bwMode="auto">
              <a:xfrm>
                <a:off x="11318976" y="2214954"/>
                <a:ext cx="4982923" cy="6267538"/>
              </a:xfrm>
              <a:custGeom>
                <a:avLst/>
                <a:gdLst>
                  <a:gd name="T0" fmla="*/ 188 w 7631"/>
                  <a:gd name="T1" fmla="*/ 0 h 9597"/>
                  <a:gd name="T2" fmla="*/ 319 w 7631"/>
                  <a:gd name="T3" fmla="*/ 43 h 9597"/>
                  <a:gd name="T4" fmla="*/ 7310 w 7631"/>
                  <a:gd name="T5" fmla="*/ 4081 h 9597"/>
                  <a:gd name="T6" fmla="*/ 7630 w 7631"/>
                  <a:gd name="T7" fmla="*/ 4631 h 9597"/>
                  <a:gd name="T8" fmla="*/ 7630 w 7631"/>
                  <a:gd name="T9" fmla="*/ 9371 h 9597"/>
                  <a:gd name="T10" fmla="*/ 7466 w 7631"/>
                  <a:gd name="T11" fmla="*/ 9596 h 9597"/>
                  <a:gd name="T12" fmla="*/ 7441 w 7631"/>
                  <a:gd name="T13" fmla="*/ 9596 h 9597"/>
                  <a:gd name="T14" fmla="*/ 7310 w 7631"/>
                  <a:gd name="T15" fmla="*/ 9553 h 9597"/>
                  <a:gd name="T16" fmla="*/ 319 w 7631"/>
                  <a:gd name="T17" fmla="*/ 5517 h 9597"/>
                  <a:gd name="T18" fmla="*/ 0 w 7631"/>
                  <a:gd name="T19" fmla="*/ 4966 h 9597"/>
                  <a:gd name="T20" fmla="*/ 0 w 7631"/>
                  <a:gd name="T21" fmla="*/ 225 h 9597"/>
                  <a:gd name="T22" fmla="*/ 163 w 7631"/>
                  <a:gd name="T23" fmla="*/ 0 h 9597"/>
                  <a:gd name="T24" fmla="*/ 188 w 7631"/>
                  <a:gd name="T25" fmla="*/ 0 h 9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31" h="9597">
                    <a:moveTo>
                      <a:pt x="188" y="0"/>
                    </a:moveTo>
                    <a:cubicBezTo>
                      <a:pt x="228" y="2"/>
                      <a:pt x="272" y="16"/>
                      <a:pt x="319" y="43"/>
                    </a:cubicBezTo>
                    <a:lnTo>
                      <a:pt x="7310" y="4081"/>
                    </a:lnTo>
                    <a:cubicBezTo>
                      <a:pt x="7487" y="4182"/>
                      <a:pt x="7630" y="4429"/>
                      <a:pt x="7630" y="4631"/>
                    </a:cubicBezTo>
                    <a:lnTo>
                      <a:pt x="7630" y="9371"/>
                    </a:lnTo>
                    <a:cubicBezTo>
                      <a:pt x="7630" y="9509"/>
                      <a:pt x="7564" y="9590"/>
                      <a:pt x="7466" y="9596"/>
                    </a:cubicBezTo>
                    <a:lnTo>
                      <a:pt x="7441" y="9596"/>
                    </a:lnTo>
                    <a:cubicBezTo>
                      <a:pt x="7401" y="9594"/>
                      <a:pt x="7357" y="9580"/>
                      <a:pt x="7310" y="9553"/>
                    </a:cubicBezTo>
                    <a:lnTo>
                      <a:pt x="319" y="5517"/>
                    </a:lnTo>
                    <a:cubicBezTo>
                      <a:pt x="143" y="5415"/>
                      <a:pt x="0" y="5169"/>
                      <a:pt x="0" y="4966"/>
                    </a:cubicBezTo>
                    <a:lnTo>
                      <a:pt x="0" y="225"/>
                    </a:lnTo>
                    <a:cubicBezTo>
                      <a:pt x="0" y="88"/>
                      <a:pt x="66" y="6"/>
                      <a:pt x="163" y="0"/>
                    </a:cubicBezTo>
                    <a:lnTo>
                      <a:pt x="188" y="0"/>
                    </a:lnTo>
                  </a:path>
                </a:pathLst>
              </a:custGeom>
              <a:solidFill>
                <a:schemeClr val="accent3"/>
              </a:solidFill>
              <a:ln>
                <a:noFill/>
              </a:ln>
              <a:effectLst/>
            </p:spPr>
            <p:txBody>
              <a:bodyPr wrap="none" anchor="ctr"/>
              <a:lstStyle/>
              <a:p>
                <a:endParaRPr lang="en-US" sz="6532">
                  <a:latin typeface="Lato Light" panose="020F0502020204030203" pitchFamily="34" charset="0"/>
                </a:endParaRPr>
              </a:p>
            </p:txBody>
          </p:sp>
          <p:sp>
            <p:nvSpPr>
              <p:cNvPr id="28" name="Freeform 90">
                <a:extLst>
                  <a:ext uri="{FF2B5EF4-FFF2-40B4-BE49-F238E27FC236}">
                    <a16:creationId xmlns:a16="http://schemas.microsoft.com/office/drawing/2014/main" id="{A6F71740-25A5-44A6-9BF4-40042AF937BF}"/>
                  </a:ext>
                </a:extLst>
              </p:cNvPr>
              <p:cNvSpPr>
                <a:spLocks noChangeArrowheads="1"/>
              </p:cNvSpPr>
              <p:nvPr/>
            </p:nvSpPr>
            <p:spPr bwMode="auto">
              <a:xfrm>
                <a:off x="11318976" y="2214955"/>
                <a:ext cx="4982923" cy="3228818"/>
              </a:xfrm>
              <a:custGeom>
                <a:avLst/>
                <a:gdLst>
                  <a:gd name="T0" fmla="*/ 188 w 7631"/>
                  <a:gd name="T1" fmla="*/ 0 h 4945"/>
                  <a:gd name="T2" fmla="*/ 319 w 7631"/>
                  <a:gd name="T3" fmla="*/ 43 h 4945"/>
                  <a:gd name="T4" fmla="*/ 7310 w 7631"/>
                  <a:gd name="T5" fmla="*/ 4081 h 4945"/>
                  <a:gd name="T6" fmla="*/ 7630 w 7631"/>
                  <a:gd name="T7" fmla="*/ 4631 h 4945"/>
                  <a:gd name="T8" fmla="*/ 7630 w 7631"/>
                  <a:gd name="T9" fmla="*/ 4944 h 4945"/>
                  <a:gd name="T10" fmla="*/ 0 w 7631"/>
                  <a:gd name="T11" fmla="*/ 538 h 4945"/>
                  <a:gd name="T12" fmla="*/ 0 w 7631"/>
                  <a:gd name="T13" fmla="*/ 225 h 4945"/>
                  <a:gd name="T14" fmla="*/ 163 w 7631"/>
                  <a:gd name="T15" fmla="*/ 0 h 4945"/>
                  <a:gd name="T16" fmla="*/ 188 w 7631"/>
                  <a:gd name="T17" fmla="*/ 0 h 4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1" h="4945">
                    <a:moveTo>
                      <a:pt x="188" y="0"/>
                    </a:moveTo>
                    <a:cubicBezTo>
                      <a:pt x="228" y="2"/>
                      <a:pt x="272" y="16"/>
                      <a:pt x="319" y="43"/>
                    </a:cubicBezTo>
                    <a:lnTo>
                      <a:pt x="7310" y="4081"/>
                    </a:lnTo>
                    <a:cubicBezTo>
                      <a:pt x="7487" y="4182"/>
                      <a:pt x="7630" y="4429"/>
                      <a:pt x="7630" y="4631"/>
                    </a:cubicBezTo>
                    <a:lnTo>
                      <a:pt x="7630" y="4944"/>
                    </a:lnTo>
                    <a:lnTo>
                      <a:pt x="0" y="538"/>
                    </a:lnTo>
                    <a:lnTo>
                      <a:pt x="0" y="225"/>
                    </a:lnTo>
                    <a:cubicBezTo>
                      <a:pt x="0" y="88"/>
                      <a:pt x="66" y="6"/>
                      <a:pt x="163" y="0"/>
                    </a:cubicBezTo>
                    <a:lnTo>
                      <a:pt x="188" y="0"/>
                    </a:lnTo>
                  </a:path>
                </a:pathLst>
              </a:custGeom>
              <a:solidFill>
                <a:schemeClr val="accent3">
                  <a:lumMod val="60000"/>
                  <a:lumOff val="40000"/>
                </a:schemeClr>
              </a:solidFill>
              <a:ln>
                <a:noFill/>
              </a:ln>
              <a:effectLst/>
            </p:spPr>
            <p:txBody>
              <a:bodyPr wrap="none" anchor="ctr"/>
              <a:lstStyle/>
              <a:p>
                <a:endParaRPr lang="en-US" sz="6532">
                  <a:latin typeface="Lato Light" panose="020F0502020204030203" pitchFamily="34" charset="0"/>
                </a:endParaRPr>
              </a:p>
            </p:txBody>
          </p:sp>
          <p:sp>
            <p:nvSpPr>
              <p:cNvPr id="29" name="Freeform 93">
                <a:extLst>
                  <a:ext uri="{FF2B5EF4-FFF2-40B4-BE49-F238E27FC236}">
                    <a16:creationId xmlns:a16="http://schemas.microsoft.com/office/drawing/2014/main" id="{589F724C-0A87-471C-91FE-48A102818537}"/>
                  </a:ext>
                </a:extLst>
              </p:cNvPr>
              <p:cNvSpPr>
                <a:spLocks noChangeArrowheads="1"/>
              </p:cNvSpPr>
              <p:nvPr/>
            </p:nvSpPr>
            <p:spPr bwMode="auto">
              <a:xfrm>
                <a:off x="12353003" y="2909107"/>
                <a:ext cx="2546187" cy="1572645"/>
              </a:xfrm>
              <a:custGeom>
                <a:avLst/>
                <a:gdLst>
                  <a:gd name="T0" fmla="*/ 99 w 3900"/>
                  <a:gd name="T1" fmla="*/ 0 h 2406"/>
                  <a:gd name="T2" fmla="*/ 100 w 3900"/>
                  <a:gd name="T3" fmla="*/ 1 h 2406"/>
                  <a:gd name="T4" fmla="*/ 3800 w 3900"/>
                  <a:gd name="T5" fmla="*/ 2138 h 2406"/>
                  <a:gd name="T6" fmla="*/ 3899 w 3900"/>
                  <a:gd name="T7" fmla="*/ 2328 h 2406"/>
                  <a:gd name="T8" fmla="*/ 3870 w 3900"/>
                  <a:gd name="T9" fmla="*/ 2405 h 2406"/>
                  <a:gd name="T10" fmla="*/ 3804 w 3900"/>
                  <a:gd name="T11" fmla="*/ 2405 h 2406"/>
                  <a:gd name="T12" fmla="*/ 3800 w 3900"/>
                  <a:gd name="T13" fmla="*/ 2403 h 2406"/>
                  <a:gd name="T14" fmla="*/ 100 w 3900"/>
                  <a:gd name="T15" fmla="*/ 267 h 2406"/>
                  <a:gd name="T16" fmla="*/ 0 w 3900"/>
                  <a:gd name="T17" fmla="*/ 77 h 2406"/>
                  <a:gd name="T18" fmla="*/ 29 w 3900"/>
                  <a:gd name="T19" fmla="*/ 0 h 2406"/>
                  <a:gd name="T20" fmla="*/ 99 w 3900"/>
                  <a:gd name="T21" fmla="*/ 0 h 2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00" h="2406">
                    <a:moveTo>
                      <a:pt x="99" y="0"/>
                    </a:moveTo>
                    <a:cubicBezTo>
                      <a:pt x="99" y="0"/>
                      <a:pt x="100" y="0"/>
                      <a:pt x="100" y="1"/>
                    </a:cubicBezTo>
                    <a:lnTo>
                      <a:pt x="3800" y="2138"/>
                    </a:lnTo>
                    <a:cubicBezTo>
                      <a:pt x="3855" y="2170"/>
                      <a:pt x="3899" y="2255"/>
                      <a:pt x="3899" y="2328"/>
                    </a:cubicBezTo>
                    <a:cubicBezTo>
                      <a:pt x="3899" y="2364"/>
                      <a:pt x="3888" y="2391"/>
                      <a:pt x="3870" y="2405"/>
                    </a:cubicBezTo>
                    <a:lnTo>
                      <a:pt x="3804" y="2405"/>
                    </a:lnTo>
                    <a:cubicBezTo>
                      <a:pt x="3803" y="2404"/>
                      <a:pt x="3801" y="2403"/>
                      <a:pt x="3800" y="2403"/>
                    </a:cubicBezTo>
                    <a:lnTo>
                      <a:pt x="100" y="267"/>
                    </a:lnTo>
                    <a:cubicBezTo>
                      <a:pt x="44" y="235"/>
                      <a:pt x="0" y="150"/>
                      <a:pt x="0" y="77"/>
                    </a:cubicBezTo>
                    <a:cubicBezTo>
                      <a:pt x="0" y="40"/>
                      <a:pt x="11" y="14"/>
                      <a:pt x="29" y="0"/>
                    </a:cubicBezTo>
                    <a:lnTo>
                      <a:pt x="99" y="0"/>
                    </a:lnTo>
                  </a:path>
                </a:pathLst>
              </a:custGeom>
              <a:solidFill>
                <a:schemeClr val="accent3">
                  <a:lumMod val="20000"/>
                  <a:lumOff val="80000"/>
                </a:schemeClr>
              </a:solidFill>
              <a:ln>
                <a:noFill/>
              </a:ln>
              <a:effectLst/>
            </p:spPr>
            <p:txBody>
              <a:bodyPr wrap="none" anchor="ctr"/>
              <a:lstStyle/>
              <a:p>
                <a:endParaRPr lang="en-US" sz="6532">
                  <a:latin typeface="Lato Light" panose="020F0502020204030203" pitchFamily="34" charset="0"/>
                </a:endParaRPr>
              </a:p>
            </p:txBody>
          </p:sp>
        </p:grpSp>
        <p:grpSp>
          <p:nvGrpSpPr>
            <p:cNvPr id="18" name="Group 17">
              <a:extLst>
                <a:ext uri="{FF2B5EF4-FFF2-40B4-BE49-F238E27FC236}">
                  <a16:creationId xmlns:a16="http://schemas.microsoft.com/office/drawing/2014/main" id="{0AD99796-0DB0-4D1A-B498-93A34025DE8C}"/>
                </a:ext>
              </a:extLst>
            </p:cNvPr>
            <p:cNvGrpSpPr/>
            <p:nvPr/>
          </p:nvGrpSpPr>
          <p:grpSpPr>
            <a:xfrm>
              <a:off x="10123649" y="1892360"/>
              <a:ext cx="4980044" cy="6264657"/>
              <a:chOff x="10123649" y="1892360"/>
              <a:chExt cx="4980044" cy="6264657"/>
            </a:xfrm>
          </p:grpSpPr>
          <p:sp>
            <p:nvSpPr>
              <p:cNvPr id="24" name="Freeform 108">
                <a:extLst>
                  <a:ext uri="{FF2B5EF4-FFF2-40B4-BE49-F238E27FC236}">
                    <a16:creationId xmlns:a16="http://schemas.microsoft.com/office/drawing/2014/main" id="{E8A6B3DD-EDAC-4803-B172-980B62C26863}"/>
                  </a:ext>
                </a:extLst>
              </p:cNvPr>
              <p:cNvSpPr>
                <a:spLocks noChangeArrowheads="1"/>
              </p:cNvSpPr>
              <p:nvPr/>
            </p:nvSpPr>
            <p:spPr bwMode="auto">
              <a:xfrm>
                <a:off x="10123649" y="1892360"/>
                <a:ext cx="4980044" cy="6264657"/>
              </a:xfrm>
              <a:custGeom>
                <a:avLst/>
                <a:gdLst>
                  <a:gd name="T0" fmla="*/ 7431 w 7626"/>
                  <a:gd name="T1" fmla="*/ 9592 h 9593"/>
                  <a:gd name="T2" fmla="*/ 7306 w 7626"/>
                  <a:gd name="T3" fmla="*/ 9549 h 9593"/>
                  <a:gd name="T4" fmla="*/ 319 w 7626"/>
                  <a:gd name="T5" fmla="*/ 5516 h 9593"/>
                  <a:gd name="T6" fmla="*/ 0 w 7626"/>
                  <a:gd name="T7" fmla="*/ 4965 h 9593"/>
                  <a:gd name="T8" fmla="*/ 0 w 7626"/>
                  <a:gd name="T9" fmla="*/ 227 h 9593"/>
                  <a:gd name="T10" fmla="*/ 175 w 7626"/>
                  <a:gd name="T11" fmla="*/ 0 h 9593"/>
                  <a:gd name="T12" fmla="*/ 319 w 7626"/>
                  <a:gd name="T13" fmla="*/ 45 h 9593"/>
                  <a:gd name="T14" fmla="*/ 7306 w 7626"/>
                  <a:gd name="T15" fmla="*/ 4079 h 9593"/>
                  <a:gd name="T16" fmla="*/ 7625 w 7626"/>
                  <a:gd name="T17" fmla="*/ 4630 h 9593"/>
                  <a:gd name="T18" fmla="*/ 7625 w 7626"/>
                  <a:gd name="T19" fmla="*/ 9367 h 9593"/>
                  <a:gd name="T20" fmla="*/ 7467 w 7626"/>
                  <a:gd name="T21" fmla="*/ 9592 h 9593"/>
                  <a:gd name="T22" fmla="*/ 7431 w 7626"/>
                  <a:gd name="T23" fmla="*/ 9592 h 9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6" h="9593">
                    <a:moveTo>
                      <a:pt x="7431" y="9592"/>
                    </a:moveTo>
                    <a:cubicBezTo>
                      <a:pt x="7392" y="9589"/>
                      <a:pt x="7350" y="9575"/>
                      <a:pt x="7306" y="9549"/>
                    </a:cubicBezTo>
                    <a:lnTo>
                      <a:pt x="319" y="5516"/>
                    </a:lnTo>
                    <a:cubicBezTo>
                      <a:pt x="143" y="5413"/>
                      <a:pt x="0" y="5167"/>
                      <a:pt x="0" y="4965"/>
                    </a:cubicBezTo>
                    <a:lnTo>
                      <a:pt x="0" y="227"/>
                    </a:lnTo>
                    <a:cubicBezTo>
                      <a:pt x="0" y="83"/>
                      <a:pt x="71" y="0"/>
                      <a:pt x="175" y="0"/>
                    </a:cubicBezTo>
                    <a:cubicBezTo>
                      <a:pt x="218" y="0"/>
                      <a:pt x="267" y="15"/>
                      <a:pt x="319" y="45"/>
                    </a:cubicBezTo>
                    <a:lnTo>
                      <a:pt x="7306" y="4079"/>
                    </a:lnTo>
                    <a:cubicBezTo>
                      <a:pt x="7482" y="4181"/>
                      <a:pt x="7625" y="4428"/>
                      <a:pt x="7625" y="4630"/>
                    </a:cubicBezTo>
                    <a:lnTo>
                      <a:pt x="7625" y="9367"/>
                    </a:lnTo>
                    <a:cubicBezTo>
                      <a:pt x="7625" y="9502"/>
                      <a:pt x="7562" y="9583"/>
                      <a:pt x="7467" y="9592"/>
                    </a:cubicBezTo>
                    <a:lnTo>
                      <a:pt x="7431" y="9592"/>
                    </a:lnTo>
                  </a:path>
                </a:pathLst>
              </a:custGeom>
              <a:solidFill>
                <a:schemeClr val="accent2"/>
              </a:solidFill>
              <a:ln>
                <a:noFill/>
              </a:ln>
              <a:effectLst/>
            </p:spPr>
            <p:txBody>
              <a:bodyPr wrap="none" anchor="ctr"/>
              <a:lstStyle/>
              <a:p>
                <a:endParaRPr lang="en-US" sz="6532">
                  <a:latin typeface="Lato Light" panose="020F0502020204030203" pitchFamily="34" charset="0"/>
                </a:endParaRPr>
              </a:p>
            </p:txBody>
          </p:sp>
          <p:sp>
            <p:nvSpPr>
              <p:cNvPr id="25" name="Freeform 109">
                <a:extLst>
                  <a:ext uri="{FF2B5EF4-FFF2-40B4-BE49-F238E27FC236}">
                    <a16:creationId xmlns:a16="http://schemas.microsoft.com/office/drawing/2014/main" id="{421C00C1-7684-416F-BD2F-8684232878BD}"/>
                  </a:ext>
                </a:extLst>
              </p:cNvPr>
              <p:cNvSpPr>
                <a:spLocks noChangeArrowheads="1"/>
              </p:cNvSpPr>
              <p:nvPr/>
            </p:nvSpPr>
            <p:spPr bwMode="auto">
              <a:xfrm>
                <a:off x="10123649" y="1892361"/>
                <a:ext cx="4980044" cy="3228818"/>
              </a:xfrm>
              <a:custGeom>
                <a:avLst/>
                <a:gdLst>
                  <a:gd name="T0" fmla="*/ 0 w 7626"/>
                  <a:gd name="T1" fmla="*/ 227 h 4944"/>
                  <a:gd name="T2" fmla="*/ 175 w 7626"/>
                  <a:gd name="T3" fmla="*/ 0 h 4944"/>
                  <a:gd name="T4" fmla="*/ 175 w 7626"/>
                  <a:gd name="T5" fmla="*/ 0 h 4944"/>
                  <a:gd name="T6" fmla="*/ 175 w 7626"/>
                  <a:gd name="T7" fmla="*/ 0 h 4944"/>
                  <a:gd name="T8" fmla="*/ 319 w 7626"/>
                  <a:gd name="T9" fmla="*/ 45 h 4944"/>
                  <a:gd name="T10" fmla="*/ 319 w 7626"/>
                  <a:gd name="T11" fmla="*/ 45 h 4944"/>
                  <a:gd name="T12" fmla="*/ 7306 w 7626"/>
                  <a:gd name="T13" fmla="*/ 4079 h 4944"/>
                  <a:gd name="T14" fmla="*/ 7306 w 7626"/>
                  <a:gd name="T15" fmla="*/ 4079 h 4944"/>
                  <a:gd name="T16" fmla="*/ 7625 w 7626"/>
                  <a:gd name="T17" fmla="*/ 4630 h 4944"/>
                  <a:gd name="T18" fmla="*/ 7625 w 7626"/>
                  <a:gd name="T19" fmla="*/ 4630 h 4944"/>
                  <a:gd name="T20" fmla="*/ 7625 w 7626"/>
                  <a:gd name="T21" fmla="*/ 4943 h 4944"/>
                  <a:gd name="T22" fmla="*/ 0 w 7626"/>
                  <a:gd name="T23" fmla="*/ 539 h 4944"/>
                  <a:gd name="T24" fmla="*/ 0 w 7626"/>
                  <a:gd name="T25" fmla="*/ 227 h 4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26" h="4944">
                    <a:moveTo>
                      <a:pt x="0" y="227"/>
                    </a:moveTo>
                    <a:cubicBezTo>
                      <a:pt x="0" y="83"/>
                      <a:pt x="71" y="0"/>
                      <a:pt x="175" y="0"/>
                    </a:cubicBezTo>
                    <a:lnTo>
                      <a:pt x="175" y="0"/>
                    </a:lnTo>
                    <a:lnTo>
                      <a:pt x="175" y="0"/>
                    </a:lnTo>
                    <a:cubicBezTo>
                      <a:pt x="218" y="0"/>
                      <a:pt x="267" y="15"/>
                      <a:pt x="319" y="45"/>
                    </a:cubicBezTo>
                    <a:lnTo>
                      <a:pt x="319" y="45"/>
                    </a:lnTo>
                    <a:lnTo>
                      <a:pt x="7306" y="4079"/>
                    </a:lnTo>
                    <a:lnTo>
                      <a:pt x="7306" y="4079"/>
                    </a:lnTo>
                    <a:cubicBezTo>
                      <a:pt x="7482" y="4181"/>
                      <a:pt x="7625" y="4428"/>
                      <a:pt x="7625" y="4630"/>
                    </a:cubicBezTo>
                    <a:lnTo>
                      <a:pt x="7625" y="4630"/>
                    </a:lnTo>
                    <a:lnTo>
                      <a:pt x="7625" y="4943"/>
                    </a:lnTo>
                    <a:lnTo>
                      <a:pt x="0" y="539"/>
                    </a:lnTo>
                    <a:lnTo>
                      <a:pt x="0" y="227"/>
                    </a:lnTo>
                  </a:path>
                </a:pathLst>
              </a:custGeom>
              <a:solidFill>
                <a:schemeClr val="accent2">
                  <a:lumMod val="60000"/>
                  <a:lumOff val="40000"/>
                </a:schemeClr>
              </a:solidFill>
              <a:ln>
                <a:noFill/>
              </a:ln>
              <a:effectLst/>
            </p:spPr>
            <p:txBody>
              <a:bodyPr wrap="none" anchor="ctr"/>
              <a:lstStyle/>
              <a:p>
                <a:endParaRPr lang="en-US" sz="6532">
                  <a:latin typeface="Lato Light" panose="020F0502020204030203" pitchFamily="34" charset="0"/>
                </a:endParaRPr>
              </a:p>
            </p:txBody>
          </p:sp>
          <p:sp>
            <p:nvSpPr>
              <p:cNvPr id="26" name="Freeform 112">
                <a:extLst>
                  <a:ext uri="{FF2B5EF4-FFF2-40B4-BE49-F238E27FC236}">
                    <a16:creationId xmlns:a16="http://schemas.microsoft.com/office/drawing/2014/main" id="{B92754E2-063D-4DE7-B9FA-5E2EC9FE07EF}"/>
                  </a:ext>
                </a:extLst>
              </p:cNvPr>
              <p:cNvSpPr>
                <a:spLocks noChangeArrowheads="1"/>
              </p:cNvSpPr>
              <p:nvPr/>
            </p:nvSpPr>
            <p:spPr bwMode="auto">
              <a:xfrm>
                <a:off x="11183601" y="2580752"/>
                <a:ext cx="2546187" cy="1578406"/>
              </a:xfrm>
              <a:custGeom>
                <a:avLst/>
                <a:gdLst>
                  <a:gd name="T0" fmla="*/ 3799 w 3897"/>
                  <a:gd name="T1" fmla="*/ 2414 h 2415"/>
                  <a:gd name="T2" fmla="*/ 3797 w 3897"/>
                  <a:gd name="T3" fmla="*/ 2413 h 2415"/>
                  <a:gd name="T4" fmla="*/ 99 w 3897"/>
                  <a:gd name="T5" fmla="*/ 277 h 2415"/>
                  <a:gd name="T6" fmla="*/ 0 w 3897"/>
                  <a:gd name="T7" fmla="*/ 87 h 2415"/>
                  <a:gd name="T8" fmla="*/ 60 w 3897"/>
                  <a:gd name="T9" fmla="*/ 0 h 2415"/>
                  <a:gd name="T10" fmla="*/ 99 w 3897"/>
                  <a:gd name="T11" fmla="*/ 12 h 2415"/>
                  <a:gd name="T12" fmla="*/ 3797 w 3897"/>
                  <a:gd name="T13" fmla="*/ 2148 h 2415"/>
                  <a:gd name="T14" fmla="*/ 3896 w 3897"/>
                  <a:gd name="T15" fmla="*/ 2337 h 2415"/>
                  <a:gd name="T16" fmla="*/ 3868 w 3897"/>
                  <a:gd name="T17" fmla="*/ 2414 h 2415"/>
                  <a:gd name="T18" fmla="*/ 3799 w 3897"/>
                  <a:gd name="T19" fmla="*/ 2414 h 2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7" h="2415">
                    <a:moveTo>
                      <a:pt x="3799" y="2414"/>
                    </a:moveTo>
                    <a:cubicBezTo>
                      <a:pt x="3799" y="2413"/>
                      <a:pt x="3798" y="2413"/>
                      <a:pt x="3797" y="2413"/>
                    </a:cubicBezTo>
                    <a:lnTo>
                      <a:pt x="99" y="277"/>
                    </a:lnTo>
                    <a:cubicBezTo>
                      <a:pt x="44" y="245"/>
                      <a:pt x="0" y="161"/>
                      <a:pt x="0" y="87"/>
                    </a:cubicBezTo>
                    <a:cubicBezTo>
                      <a:pt x="0" y="33"/>
                      <a:pt x="24" y="0"/>
                      <a:pt x="60" y="0"/>
                    </a:cubicBezTo>
                    <a:cubicBezTo>
                      <a:pt x="72" y="0"/>
                      <a:pt x="85" y="4"/>
                      <a:pt x="99" y="12"/>
                    </a:cubicBezTo>
                    <a:lnTo>
                      <a:pt x="3797" y="2148"/>
                    </a:lnTo>
                    <a:cubicBezTo>
                      <a:pt x="3852" y="2179"/>
                      <a:pt x="3896" y="2264"/>
                      <a:pt x="3896" y="2337"/>
                    </a:cubicBezTo>
                    <a:cubicBezTo>
                      <a:pt x="3896" y="2373"/>
                      <a:pt x="3886" y="2400"/>
                      <a:pt x="3868" y="2414"/>
                    </a:cubicBezTo>
                    <a:lnTo>
                      <a:pt x="3799" y="2414"/>
                    </a:lnTo>
                  </a:path>
                </a:pathLst>
              </a:custGeom>
              <a:solidFill>
                <a:schemeClr val="accent2">
                  <a:lumMod val="20000"/>
                  <a:lumOff val="80000"/>
                </a:schemeClr>
              </a:solidFill>
              <a:ln>
                <a:noFill/>
              </a:ln>
              <a:effectLst/>
            </p:spPr>
            <p:txBody>
              <a:bodyPr wrap="none" anchor="ctr"/>
              <a:lstStyle/>
              <a:p>
                <a:endParaRPr lang="en-US" sz="6532">
                  <a:latin typeface="Lato Light" panose="020F0502020204030203" pitchFamily="34" charset="0"/>
                </a:endParaRPr>
              </a:p>
            </p:txBody>
          </p:sp>
        </p:grpSp>
        <p:sp>
          <p:nvSpPr>
            <p:cNvPr id="19" name="Freeform 17">
              <a:extLst>
                <a:ext uri="{FF2B5EF4-FFF2-40B4-BE49-F238E27FC236}">
                  <a16:creationId xmlns:a16="http://schemas.microsoft.com/office/drawing/2014/main" id="{FD1B200B-B6C2-4E17-88FB-E9675E85D88A}"/>
                </a:ext>
              </a:extLst>
            </p:cNvPr>
            <p:cNvSpPr>
              <a:spLocks noChangeArrowheads="1"/>
            </p:cNvSpPr>
            <p:nvPr/>
          </p:nvSpPr>
          <p:spPr bwMode="auto">
            <a:xfrm>
              <a:off x="13294864" y="4290857"/>
              <a:ext cx="2384237" cy="611561"/>
            </a:xfrm>
            <a:custGeom>
              <a:avLst/>
              <a:gdLst>
                <a:gd name="connsiteX0" fmla="*/ 2302579 w 2384237"/>
                <a:gd name="connsiteY0" fmla="*/ 460750 h 611561"/>
                <a:gd name="connsiteX1" fmla="*/ 2325516 w 2384237"/>
                <a:gd name="connsiteY1" fmla="*/ 468382 h 611561"/>
                <a:gd name="connsiteX2" fmla="*/ 2384237 w 2384237"/>
                <a:gd name="connsiteY2" fmla="*/ 570117 h 611561"/>
                <a:gd name="connsiteX3" fmla="*/ 2325516 w 2384237"/>
                <a:gd name="connsiteY3" fmla="*/ 603376 h 611561"/>
                <a:gd name="connsiteX4" fmla="*/ 2266796 w 2384237"/>
                <a:gd name="connsiteY4" fmla="*/ 502294 h 611561"/>
                <a:gd name="connsiteX5" fmla="*/ 2302579 w 2384237"/>
                <a:gd name="connsiteY5" fmla="*/ 460750 h 611561"/>
                <a:gd name="connsiteX6" fmla="*/ 2063713 w 2384237"/>
                <a:gd name="connsiteY6" fmla="*/ 322770 h 611561"/>
                <a:gd name="connsiteX7" fmla="*/ 2086778 w 2384237"/>
                <a:gd name="connsiteY7" fmla="*/ 330779 h 611561"/>
                <a:gd name="connsiteX8" fmla="*/ 2145168 w 2384237"/>
                <a:gd name="connsiteY8" fmla="*/ 431862 h 611561"/>
                <a:gd name="connsiteX9" fmla="*/ 2086778 w 2384237"/>
                <a:gd name="connsiteY9" fmla="*/ 465773 h 611561"/>
                <a:gd name="connsiteX10" fmla="*/ 2027733 w 2384237"/>
                <a:gd name="connsiteY10" fmla="*/ 364039 h 611561"/>
                <a:gd name="connsiteX11" fmla="*/ 2063713 w 2384237"/>
                <a:gd name="connsiteY11" fmla="*/ 322770 h 611561"/>
                <a:gd name="connsiteX12" fmla="*/ 274846 w 2384237"/>
                <a:gd name="connsiteY12" fmla="*/ 164119 h 611561"/>
                <a:gd name="connsiteX13" fmla="*/ 297783 w 2384237"/>
                <a:gd name="connsiteY13" fmla="*/ 171780 h 611561"/>
                <a:gd name="connsiteX14" fmla="*/ 356504 w 2384237"/>
                <a:gd name="connsiteY14" fmla="*/ 273246 h 611561"/>
                <a:gd name="connsiteX15" fmla="*/ 297783 w 2384237"/>
                <a:gd name="connsiteY15" fmla="*/ 307285 h 611561"/>
                <a:gd name="connsiteX16" fmla="*/ 239063 w 2384237"/>
                <a:gd name="connsiteY16" fmla="*/ 205820 h 611561"/>
                <a:gd name="connsiteX17" fmla="*/ 274846 w 2384237"/>
                <a:gd name="connsiteY17" fmla="*/ 164119 h 611561"/>
                <a:gd name="connsiteX18" fmla="*/ 1130297 w 2384237"/>
                <a:gd name="connsiteY18" fmla="*/ 138472 h 611561"/>
                <a:gd name="connsiteX19" fmla="*/ 1153234 w 2384237"/>
                <a:gd name="connsiteY19" fmla="*/ 146512 h 611561"/>
                <a:gd name="connsiteX20" fmla="*/ 1211954 w 2384237"/>
                <a:gd name="connsiteY20" fmla="*/ 247977 h 611561"/>
                <a:gd name="connsiteX21" fmla="*/ 1153234 w 2384237"/>
                <a:gd name="connsiteY21" fmla="*/ 281362 h 611561"/>
                <a:gd name="connsiteX22" fmla="*/ 1094515 w 2384237"/>
                <a:gd name="connsiteY22" fmla="*/ 179897 h 611561"/>
                <a:gd name="connsiteX23" fmla="*/ 1130297 w 2384237"/>
                <a:gd name="connsiteY23" fmla="*/ 138472 h 611561"/>
                <a:gd name="connsiteX24" fmla="*/ 36057 w 2384237"/>
                <a:gd name="connsiteY24" fmla="*/ 26100 h 611561"/>
                <a:gd name="connsiteX25" fmla="*/ 58719 w 2384237"/>
                <a:gd name="connsiteY25" fmla="*/ 34109 h 611561"/>
                <a:gd name="connsiteX26" fmla="*/ 117439 w 2384237"/>
                <a:gd name="connsiteY26" fmla="*/ 135191 h 611561"/>
                <a:gd name="connsiteX27" fmla="*/ 58719 w 2384237"/>
                <a:gd name="connsiteY27" fmla="*/ 169103 h 611561"/>
                <a:gd name="connsiteX28" fmla="*/ 0 w 2384237"/>
                <a:gd name="connsiteY28" fmla="*/ 67368 h 611561"/>
                <a:gd name="connsiteX29" fmla="*/ 36057 w 2384237"/>
                <a:gd name="connsiteY29" fmla="*/ 26100 h 611561"/>
                <a:gd name="connsiteX30" fmla="*/ 891231 w 2384237"/>
                <a:gd name="connsiteY30" fmla="*/ 176 h 611561"/>
                <a:gd name="connsiteX31" fmla="*/ 914168 w 2384237"/>
                <a:gd name="connsiteY31" fmla="*/ 8185 h 611561"/>
                <a:gd name="connsiteX32" fmla="*/ 972889 w 2384237"/>
                <a:gd name="connsiteY32" fmla="*/ 109267 h 611561"/>
                <a:gd name="connsiteX33" fmla="*/ 914168 w 2384237"/>
                <a:gd name="connsiteY33" fmla="*/ 142526 h 611561"/>
                <a:gd name="connsiteX34" fmla="*/ 855448 w 2384237"/>
                <a:gd name="connsiteY34" fmla="*/ 41444 h 611561"/>
                <a:gd name="connsiteX35" fmla="*/ 891231 w 2384237"/>
                <a:gd name="connsiteY35" fmla="*/ 176 h 61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84237" h="611561">
                  <a:moveTo>
                    <a:pt x="2302579" y="460750"/>
                  </a:moveTo>
                  <a:cubicBezTo>
                    <a:pt x="2309613" y="461331"/>
                    <a:pt x="2317360" y="463817"/>
                    <a:pt x="2325516" y="468382"/>
                  </a:cubicBezTo>
                  <a:cubicBezTo>
                    <a:pt x="2358139" y="487294"/>
                    <a:pt x="2384237" y="532944"/>
                    <a:pt x="2384237" y="570117"/>
                  </a:cubicBezTo>
                  <a:cubicBezTo>
                    <a:pt x="2384237" y="607289"/>
                    <a:pt x="2358139" y="622288"/>
                    <a:pt x="2325516" y="603376"/>
                  </a:cubicBezTo>
                  <a:cubicBezTo>
                    <a:pt x="2292894" y="584464"/>
                    <a:pt x="2266796" y="539466"/>
                    <a:pt x="2266796" y="502294"/>
                  </a:cubicBezTo>
                  <a:cubicBezTo>
                    <a:pt x="2266796" y="474415"/>
                    <a:pt x="2281476" y="459008"/>
                    <a:pt x="2302579" y="460750"/>
                  </a:cubicBezTo>
                  <a:close/>
                  <a:moveTo>
                    <a:pt x="2063713" y="322770"/>
                  </a:moveTo>
                  <a:cubicBezTo>
                    <a:pt x="2070787" y="323443"/>
                    <a:pt x="2078577" y="326051"/>
                    <a:pt x="2086778" y="330779"/>
                  </a:cubicBezTo>
                  <a:cubicBezTo>
                    <a:pt x="2118925" y="349692"/>
                    <a:pt x="2145168" y="394689"/>
                    <a:pt x="2145168" y="431862"/>
                  </a:cubicBezTo>
                  <a:cubicBezTo>
                    <a:pt x="2145168" y="469034"/>
                    <a:pt x="2118925" y="484033"/>
                    <a:pt x="2086778" y="465773"/>
                  </a:cubicBezTo>
                  <a:cubicBezTo>
                    <a:pt x="2053975" y="446861"/>
                    <a:pt x="2027733" y="401211"/>
                    <a:pt x="2027733" y="364039"/>
                  </a:cubicBezTo>
                  <a:cubicBezTo>
                    <a:pt x="2027733" y="336160"/>
                    <a:pt x="2042494" y="320753"/>
                    <a:pt x="2063713" y="322770"/>
                  </a:cubicBezTo>
                  <a:close/>
                  <a:moveTo>
                    <a:pt x="274846" y="164119"/>
                  </a:moveTo>
                  <a:cubicBezTo>
                    <a:pt x="281880" y="164702"/>
                    <a:pt x="289628" y="167198"/>
                    <a:pt x="297783" y="171780"/>
                  </a:cubicBezTo>
                  <a:cubicBezTo>
                    <a:pt x="330406" y="190764"/>
                    <a:pt x="356504" y="236587"/>
                    <a:pt x="356504" y="273246"/>
                  </a:cubicBezTo>
                  <a:cubicBezTo>
                    <a:pt x="356504" y="311213"/>
                    <a:pt x="330406" y="325615"/>
                    <a:pt x="297783" y="307285"/>
                  </a:cubicBezTo>
                  <a:cubicBezTo>
                    <a:pt x="265161" y="288302"/>
                    <a:pt x="239063" y="243133"/>
                    <a:pt x="239063" y="205820"/>
                  </a:cubicBezTo>
                  <a:cubicBezTo>
                    <a:pt x="239063" y="177836"/>
                    <a:pt x="253743" y="162370"/>
                    <a:pt x="274846" y="164119"/>
                  </a:cubicBezTo>
                  <a:close/>
                  <a:moveTo>
                    <a:pt x="1130297" y="138472"/>
                  </a:moveTo>
                  <a:cubicBezTo>
                    <a:pt x="1137331" y="139147"/>
                    <a:pt x="1145079" y="141766"/>
                    <a:pt x="1153234" y="146512"/>
                  </a:cubicBezTo>
                  <a:cubicBezTo>
                    <a:pt x="1185856" y="164841"/>
                    <a:pt x="1211954" y="210664"/>
                    <a:pt x="1211954" y="247977"/>
                  </a:cubicBezTo>
                  <a:cubicBezTo>
                    <a:pt x="1211954" y="285290"/>
                    <a:pt x="1185856" y="299692"/>
                    <a:pt x="1153234" y="281362"/>
                  </a:cubicBezTo>
                  <a:cubicBezTo>
                    <a:pt x="1120612" y="262379"/>
                    <a:pt x="1094515" y="217210"/>
                    <a:pt x="1094515" y="179897"/>
                  </a:cubicBezTo>
                  <a:cubicBezTo>
                    <a:pt x="1094515" y="151912"/>
                    <a:pt x="1109195" y="136447"/>
                    <a:pt x="1130297" y="138472"/>
                  </a:cubicBezTo>
                  <a:close/>
                  <a:moveTo>
                    <a:pt x="36057" y="26100"/>
                  </a:moveTo>
                  <a:cubicBezTo>
                    <a:pt x="43061" y="26772"/>
                    <a:pt x="50727" y="29381"/>
                    <a:pt x="58719" y="34109"/>
                  </a:cubicBezTo>
                  <a:cubicBezTo>
                    <a:pt x="91341" y="53021"/>
                    <a:pt x="117439" y="98019"/>
                    <a:pt x="117439" y="135191"/>
                  </a:cubicBezTo>
                  <a:cubicBezTo>
                    <a:pt x="117439" y="172364"/>
                    <a:pt x="91341" y="187363"/>
                    <a:pt x="58719" y="169103"/>
                  </a:cubicBezTo>
                  <a:cubicBezTo>
                    <a:pt x="26750" y="150190"/>
                    <a:pt x="0" y="104540"/>
                    <a:pt x="0" y="67368"/>
                  </a:cubicBezTo>
                  <a:cubicBezTo>
                    <a:pt x="0" y="39489"/>
                    <a:pt x="15047" y="24082"/>
                    <a:pt x="36057" y="26100"/>
                  </a:cubicBezTo>
                  <a:close/>
                  <a:moveTo>
                    <a:pt x="891231" y="176"/>
                  </a:moveTo>
                  <a:cubicBezTo>
                    <a:pt x="898265" y="848"/>
                    <a:pt x="906013" y="3457"/>
                    <a:pt x="914168" y="8185"/>
                  </a:cubicBezTo>
                  <a:cubicBezTo>
                    <a:pt x="946138" y="27097"/>
                    <a:pt x="972889" y="72095"/>
                    <a:pt x="972889" y="109267"/>
                  </a:cubicBezTo>
                  <a:cubicBezTo>
                    <a:pt x="972889" y="146439"/>
                    <a:pt x="946138" y="161439"/>
                    <a:pt x="914168" y="142526"/>
                  </a:cubicBezTo>
                  <a:cubicBezTo>
                    <a:pt x="881546" y="123614"/>
                    <a:pt x="855448" y="78616"/>
                    <a:pt x="855448" y="41444"/>
                  </a:cubicBezTo>
                  <a:cubicBezTo>
                    <a:pt x="855448" y="13565"/>
                    <a:pt x="870128" y="-1842"/>
                    <a:pt x="891231" y="176"/>
                  </a:cubicBezTo>
                  <a:close/>
                </a:path>
              </a:pathLst>
            </a:custGeom>
            <a:solidFill>
              <a:schemeClr val="bg1"/>
            </a:solidFill>
            <a:ln>
              <a:noFill/>
            </a:ln>
            <a:effectLst/>
          </p:spPr>
          <p:txBody>
            <a:bodyPr wrap="square" anchor="ctr">
              <a:noAutofit/>
            </a:bodyPr>
            <a:lstStyle/>
            <a:p>
              <a:endParaRPr lang="en-US" sz="6532">
                <a:latin typeface="Lato Light" panose="020F0502020204030203" pitchFamily="34" charset="0"/>
              </a:endParaRPr>
            </a:p>
          </p:txBody>
        </p:sp>
        <p:grpSp>
          <p:nvGrpSpPr>
            <p:cNvPr id="20" name="Group 19">
              <a:extLst>
                <a:ext uri="{FF2B5EF4-FFF2-40B4-BE49-F238E27FC236}">
                  <a16:creationId xmlns:a16="http://schemas.microsoft.com/office/drawing/2014/main" id="{A0067FEB-C90D-4A6C-882F-6C3FFF24ECDB}"/>
                </a:ext>
              </a:extLst>
            </p:cNvPr>
            <p:cNvGrpSpPr/>
            <p:nvPr/>
          </p:nvGrpSpPr>
          <p:grpSpPr>
            <a:xfrm>
              <a:off x="9294123" y="1918282"/>
              <a:ext cx="4982923" cy="6267538"/>
              <a:chOff x="9294123" y="1918282"/>
              <a:chExt cx="4982923" cy="6267538"/>
            </a:xfrm>
          </p:grpSpPr>
          <p:sp>
            <p:nvSpPr>
              <p:cNvPr id="21" name="Freeform 117">
                <a:extLst>
                  <a:ext uri="{FF2B5EF4-FFF2-40B4-BE49-F238E27FC236}">
                    <a16:creationId xmlns:a16="http://schemas.microsoft.com/office/drawing/2014/main" id="{A5A24027-16B7-4575-B328-D89F45E7BE83}"/>
                  </a:ext>
                </a:extLst>
              </p:cNvPr>
              <p:cNvSpPr>
                <a:spLocks noChangeArrowheads="1"/>
              </p:cNvSpPr>
              <p:nvPr/>
            </p:nvSpPr>
            <p:spPr bwMode="auto">
              <a:xfrm>
                <a:off x="9294123" y="1918282"/>
                <a:ext cx="4982923" cy="6267538"/>
              </a:xfrm>
              <a:custGeom>
                <a:avLst/>
                <a:gdLst>
                  <a:gd name="T0" fmla="*/ 195 w 7631"/>
                  <a:gd name="T1" fmla="*/ 0 h 9597"/>
                  <a:gd name="T2" fmla="*/ 320 w 7631"/>
                  <a:gd name="T3" fmla="*/ 43 h 9597"/>
                  <a:gd name="T4" fmla="*/ 7311 w 7631"/>
                  <a:gd name="T5" fmla="*/ 4080 h 9597"/>
                  <a:gd name="T6" fmla="*/ 7630 w 7631"/>
                  <a:gd name="T7" fmla="*/ 4631 h 9597"/>
                  <a:gd name="T8" fmla="*/ 7630 w 7631"/>
                  <a:gd name="T9" fmla="*/ 9371 h 9597"/>
                  <a:gd name="T10" fmla="*/ 7467 w 7631"/>
                  <a:gd name="T11" fmla="*/ 9596 h 9597"/>
                  <a:gd name="T12" fmla="*/ 7442 w 7631"/>
                  <a:gd name="T13" fmla="*/ 9596 h 9597"/>
                  <a:gd name="T14" fmla="*/ 7311 w 7631"/>
                  <a:gd name="T15" fmla="*/ 9553 h 9597"/>
                  <a:gd name="T16" fmla="*/ 320 w 7631"/>
                  <a:gd name="T17" fmla="*/ 5517 h 9597"/>
                  <a:gd name="T18" fmla="*/ 0 w 7631"/>
                  <a:gd name="T19" fmla="*/ 4966 h 9597"/>
                  <a:gd name="T20" fmla="*/ 0 w 7631"/>
                  <a:gd name="T21" fmla="*/ 225 h 9597"/>
                  <a:gd name="T22" fmla="*/ 158 w 7631"/>
                  <a:gd name="T23" fmla="*/ 0 h 9597"/>
                  <a:gd name="T24" fmla="*/ 195 w 7631"/>
                  <a:gd name="T25" fmla="*/ 0 h 9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31" h="9597">
                    <a:moveTo>
                      <a:pt x="195" y="0"/>
                    </a:moveTo>
                    <a:cubicBezTo>
                      <a:pt x="233" y="3"/>
                      <a:pt x="276" y="17"/>
                      <a:pt x="320" y="43"/>
                    </a:cubicBezTo>
                    <a:lnTo>
                      <a:pt x="7311" y="4080"/>
                    </a:lnTo>
                    <a:cubicBezTo>
                      <a:pt x="7487" y="4182"/>
                      <a:pt x="7630" y="4429"/>
                      <a:pt x="7630" y="4631"/>
                    </a:cubicBezTo>
                    <a:lnTo>
                      <a:pt x="7630" y="9371"/>
                    </a:lnTo>
                    <a:cubicBezTo>
                      <a:pt x="7630" y="9509"/>
                      <a:pt x="7564" y="9590"/>
                      <a:pt x="7467" y="9596"/>
                    </a:cubicBezTo>
                    <a:lnTo>
                      <a:pt x="7442" y="9596"/>
                    </a:lnTo>
                    <a:cubicBezTo>
                      <a:pt x="7402" y="9594"/>
                      <a:pt x="7358" y="9580"/>
                      <a:pt x="7311" y="9553"/>
                    </a:cubicBezTo>
                    <a:lnTo>
                      <a:pt x="320" y="5517"/>
                    </a:lnTo>
                    <a:cubicBezTo>
                      <a:pt x="144" y="5415"/>
                      <a:pt x="0" y="5169"/>
                      <a:pt x="0" y="4966"/>
                    </a:cubicBezTo>
                    <a:lnTo>
                      <a:pt x="0" y="225"/>
                    </a:lnTo>
                    <a:cubicBezTo>
                      <a:pt x="0" y="90"/>
                      <a:pt x="64" y="9"/>
                      <a:pt x="158" y="0"/>
                    </a:cubicBezTo>
                    <a:lnTo>
                      <a:pt x="195" y="0"/>
                    </a:lnTo>
                  </a:path>
                </a:pathLst>
              </a:custGeom>
              <a:solidFill>
                <a:schemeClr val="accent1">
                  <a:lumMod val="75000"/>
                </a:schemeClr>
              </a:solidFill>
              <a:ln>
                <a:noFill/>
              </a:ln>
              <a:effectLst/>
            </p:spPr>
            <p:txBody>
              <a:bodyPr wrap="none" anchor="ctr"/>
              <a:lstStyle/>
              <a:p>
                <a:endParaRPr lang="en-US" sz="6532">
                  <a:latin typeface="Lato Light" panose="020F0502020204030203" pitchFamily="34" charset="0"/>
                </a:endParaRPr>
              </a:p>
            </p:txBody>
          </p:sp>
          <p:sp>
            <p:nvSpPr>
              <p:cNvPr id="22" name="Freeform 118">
                <a:extLst>
                  <a:ext uri="{FF2B5EF4-FFF2-40B4-BE49-F238E27FC236}">
                    <a16:creationId xmlns:a16="http://schemas.microsoft.com/office/drawing/2014/main" id="{C677725D-0413-4234-B488-0737F27D41B1}"/>
                  </a:ext>
                </a:extLst>
              </p:cNvPr>
              <p:cNvSpPr>
                <a:spLocks noChangeArrowheads="1"/>
              </p:cNvSpPr>
              <p:nvPr/>
            </p:nvSpPr>
            <p:spPr bwMode="auto">
              <a:xfrm>
                <a:off x="9294123" y="1918282"/>
                <a:ext cx="4982923" cy="3228820"/>
              </a:xfrm>
              <a:custGeom>
                <a:avLst/>
                <a:gdLst>
                  <a:gd name="T0" fmla="*/ 195 w 7631"/>
                  <a:gd name="T1" fmla="*/ 0 h 4945"/>
                  <a:gd name="T2" fmla="*/ 320 w 7631"/>
                  <a:gd name="T3" fmla="*/ 43 h 4945"/>
                  <a:gd name="T4" fmla="*/ 7311 w 7631"/>
                  <a:gd name="T5" fmla="*/ 4080 h 4945"/>
                  <a:gd name="T6" fmla="*/ 7630 w 7631"/>
                  <a:gd name="T7" fmla="*/ 4631 h 4945"/>
                  <a:gd name="T8" fmla="*/ 7630 w 7631"/>
                  <a:gd name="T9" fmla="*/ 4944 h 4945"/>
                  <a:gd name="T10" fmla="*/ 0 w 7631"/>
                  <a:gd name="T11" fmla="*/ 538 h 4945"/>
                  <a:gd name="T12" fmla="*/ 0 w 7631"/>
                  <a:gd name="T13" fmla="*/ 225 h 4945"/>
                  <a:gd name="T14" fmla="*/ 158 w 7631"/>
                  <a:gd name="T15" fmla="*/ 0 h 4945"/>
                  <a:gd name="T16" fmla="*/ 195 w 7631"/>
                  <a:gd name="T17" fmla="*/ 0 h 4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1" h="4945">
                    <a:moveTo>
                      <a:pt x="195" y="0"/>
                    </a:moveTo>
                    <a:cubicBezTo>
                      <a:pt x="233" y="3"/>
                      <a:pt x="276" y="17"/>
                      <a:pt x="320" y="43"/>
                    </a:cubicBezTo>
                    <a:lnTo>
                      <a:pt x="7311" y="4080"/>
                    </a:lnTo>
                    <a:cubicBezTo>
                      <a:pt x="7487" y="4182"/>
                      <a:pt x="7630" y="4429"/>
                      <a:pt x="7630" y="4631"/>
                    </a:cubicBezTo>
                    <a:lnTo>
                      <a:pt x="7630" y="4944"/>
                    </a:lnTo>
                    <a:lnTo>
                      <a:pt x="0" y="538"/>
                    </a:lnTo>
                    <a:lnTo>
                      <a:pt x="0" y="225"/>
                    </a:lnTo>
                    <a:cubicBezTo>
                      <a:pt x="0" y="90"/>
                      <a:pt x="64" y="9"/>
                      <a:pt x="158" y="0"/>
                    </a:cubicBezTo>
                    <a:lnTo>
                      <a:pt x="195" y="0"/>
                    </a:lnTo>
                  </a:path>
                </a:pathLst>
              </a:custGeom>
              <a:solidFill>
                <a:schemeClr val="accent1">
                  <a:lumMod val="60000"/>
                  <a:lumOff val="40000"/>
                </a:schemeClr>
              </a:solidFill>
              <a:ln>
                <a:noFill/>
              </a:ln>
              <a:effectLst/>
            </p:spPr>
            <p:txBody>
              <a:bodyPr wrap="none" anchor="ctr"/>
              <a:lstStyle/>
              <a:p>
                <a:endParaRPr lang="en-US" sz="6532">
                  <a:latin typeface="Lato Light" panose="020F0502020204030203" pitchFamily="34" charset="0"/>
                </a:endParaRPr>
              </a:p>
            </p:txBody>
          </p:sp>
          <p:sp>
            <p:nvSpPr>
              <p:cNvPr id="23" name="Freeform 112">
                <a:extLst>
                  <a:ext uri="{FF2B5EF4-FFF2-40B4-BE49-F238E27FC236}">
                    <a16:creationId xmlns:a16="http://schemas.microsoft.com/office/drawing/2014/main" id="{F35EB077-320A-4ADC-B5A6-70F5DBEA69E3}"/>
                  </a:ext>
                </a:extLst>
              </p:cNvPr>
              <p:cNvSpPr>
                <a:spLocks noChangeArrowheads="1"/>
              </p:cNvSpPr>
              <p:nvPr/>
            </p:nvSpPr>
            <p:spPr bwMode="auto">
              <a:xfrm>
                <a:off x="10032811" y="2422336"/>
                <a:ext cx="2546187" cy="1578406"/>
              </a:xfrm>
              <a:custGeom>
                <a:avLst/>
                <a:gdLst>
                  <a:gd name="T0" fmla="*/ 3799 w 3897"/>
                  <a:gd name="T1" fmla="*/ 2414 h 2415"/>
                  <a:gd name="T2" fmla="*/ 3797 w 3897"/>
                  <a:gd name="T3" fmla="*/ 2413 h 2415"/>
                  <a:gd name="T4" fmla="*/ 99 w 3897"/>
                  <a:gd name="T5" fmla="*/ 277 h 2415"/>
                  <a:gd name="T6" fmla="*/ 0 w 3897"/>
                  <a:gd name="T7" fmla="*/ 87 h 2415"/>
                  <a:gd name="T8" fmla="*/ 60 w 3897"/>
                  <a:gd name="T9" fmla="*/ 0 h 2415"/>
                  <a:gd name="T10" fmla="*/ 99 w 3897"/>
                  <a:gd name="T11" fmla="*/ 12 h 2415"/>
                  <a:gd name="T12" fmla="*/ 3797 w 3897"/>
                  <a:gd name="T13" fmla="*/ 2148 h 2415"/>
                  <a:gd name="T14" fmla="*/ 3896 w 3897"/>
                  <a:gd name="T15" fmla="*/ 2337 h 2415"/>
                  <a:gd name="T16" fmla="*/ 3868 w 3897"/>
                  <a:gd name="T17" fmla="*/ 2414 h 2415"/>
                  <a:gd name="T18" fmla="*/ 3799 w 3897"/>
                  <a:gd name="T19" fmla="*/ 2414 h 2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7" h="2415">
                    <a:moveTo>
                      <a:pt x="3799" y="2414"/>
                    </a:moveTo>
                    <a:cubicBezTo>
                      <a:pt x="3799" y="2413"/>
                      <a:pt x="3798" y="2413"/>
                      <a:pt x="3797" y="2413"/>
                    </a:cubicBezTo>
                    <a:lnTo>
                      <a:pt x="99" y="277"/>
                    </a:lnTo>
                    <a:cubicBezTo>
                      <a:pt x="44" y="245"/>
                      <a:pt x="0" y="161"/>
                      <a:pt x="0" y="87"/>
                    </a:cubicBezTo>
                    <a:cubicBezTo>
                      <a:pt x="0" y="33"/>
                      <a:pt x="24" y="0"/>
                      <a:pt x="60" y="0"/>
                    </a:cubicBezTo>
                    <a:cubicBezTo>
                      <a:pt x="72" y="0"/>
                      <a:pt x="85" y="4"/>
                      <a:pt x="99" y="12"/>
                    </a:cubicBezTo>
                    <a:lnTo>
                      <a:pt x="3797" y="2148"/>
                    </a:lnTo>
                    <a:cubicBezTo>
                      <a:pt x="3852" y="2179"/>
                      <a:pt x="3896" y="2264"/>
                      <a:pt x="3896" y="2337"/>
                    </a:cubicBezTo>
                    <a:cubicBezTo>
                      <a:pt x="3896" y="2373"/>
                      <a:pt x="3886" y="2400"/>
                      <a:pt x="3868" y="2414"/>
                    </a:cubicBezTo>
                    <a:lnTo>
                      <a:pt x="3799" y="2414"/>
                    </a:lnTo>
                  </a:path>
                </a:pathLst>
              </a:custGeom>
              <a:solidFill>
                <a:schemeClr val="accent1">
                  <a:lumMod val="20000"/>
                  <a:lumOff val="80000"/>
                </a:schemeClr>
              </a:solidFill>
              <a:ln>
                <a:noFill/>
              </a:ln>
              <a:effectLst/>
            </p:spPr>
            <p:txBody>
              <a:bodyPr wrap="none" anchor="ctr"/>
              <a:lstStyle/>
              <a:p>
                <a:endParaRPr lang="en-US" sz="6532">
                  <a:latin typeface="Lato Light" panose="020F0502020204030203" pitchFamily="34" charset="0"/>
                </a:endParaRPr>
              </a:p>
            </p:txBody>
          </p:sp>
        </p:grpSp>
      </p:grpSp>
    </p:spTree>
    <p:extLst>
      <p:ext uri="{BB962C8B-B14F-4D97-AF65-F5344CB8AC3E}">
        <p14:creationId xmlns:p14="http://schemas.microsoft.com/office/powerpoint/2010/main" val="2298719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2758A8-1FBF-EAA5-0751-3BF6500E2929}"/>
              </a:ext>
            </a:extLst>
          </p:cNvPr>
          <p:cNvSpPr>
            <a:spLocks noGrp="1"/>
          </p:cNvSpPr>
          <p:nvPr>
            <p:ph sz="half" idx="1"/>
          </p:nvPr>
        </p:nvSpPr>
        <p:spPr>
          <a:xfrm>
            <a:off x="461064" y="2341467"/>
            <a:ext cx="8307585" cy="2182100"/>
          </a:xfrm>
        </p:spPr>
        <p:txBody>
          <a:bodyPr vert="horz" lIns="91440" tIns="45720" rIns="91440" bIns="45720" rtlCol="0" anchor="t">
            <a:normAutofit/>
          </a:bodyPr>
          <a:lstStyle/>
          <a:p>
            <a:pPr marL="0" indent="0">
              <a:buNone/>
            </a:pPr>
            <a:r>
              <a:rPr lang="en-US" sz="2000">
                <a:ea typeface="+mn-lt"/>
                <a:cs typeface="+mn-lt"/>
              </a:rPr>
              <a:t>Joint Capabilities Group (JCG) is a multi-domain Group comprising of Space, Cyber and the Defence Networks, while delivering Strategic Military Effects and Logistics for the </a:t>
            </a:r>
            <a:r>
              <a:rPr lang="en-US" sz="2000" err="1">
                <a:ea typeface="+mn-lt"/>
                <a:cs typeface="+mn-lt"/>
              </a:rPr>
              <a:t>Defence</a:t>
            </a:r>
            <a:r>
              <a:rPr lang="en-US" sz="2000">
                <a:ea typeface="+mn-lt"/>
                <a:cs typeface="+mn-lt"/>
              </a:rPr>
              <a:t> Enterprise.</a:t>
            </a:r>
            <a:endParaRPr lang="en-US" sz="2000">
              <a:cs typeface="Arial" panose="020B0604020202020204"/>
            </a:endParaRPr>
          </a:p>
          <a:p>
            <a:pPr marL="0" indent="0">
              <a:buNone/>
            </a:pPr>
            <a:r>
              <a:rPr lang="en-US" sz="2000">
                <a:ea typeface="+mn-lt"/>
                <a:cs typeface="+mn-lt"/>
              </a:rPr>
              <a:t>JCG’s mission is to prepare Space and Cyber Power, and Logistics capabilities, in order to enable the integrated force in competition and conflict.</a:t>
            </a:r>
            <a:endParaRPr lang="en-US" sz="2000">
              <a:cs typeface="Arial" panose="020B0604020202020204"/>
            </a:endParaRPr>
          </a:p>
          <a:p>
            <a:endParaRPr lang="en-US">
              <a:cs typeface="Arial"/>
            </a:endParaRPr>
          </a:p>
          <a:p>
            <a:endParaRPr lang="en-US">
              <a:cs typeface="Arial"/>
            </a:endParaRPr>
          </a:p>
          <a:p>
            <a:endParaRPr lang="en-US">
              <a:cs typeface="Arial"/>
            </a:endParaRPr>
          </a:p>
        </p:txBody>
      </p:sp>
      <p:sp>
        <p:nvSpPr>
          <p:cNvPr id="3" name="Title 2">
            <a:extLst>
              <a:ext uri="{FF2B5EF4-FFF2-40B4-BE49-F238E27FC236}">
                <a16:creationId xmlns:a16="http://schemas.microsoft.com/office/drawing/2014/main" id="{58D465C2-49A8-0800-433F-44F4D6E541CF}"/>
              </a:ext>
            </a:extLst>
          </p:cNvPr>
          <p:cNvSpPr>
            <a:spLocks noGrp="1"/>
          </p:cNvSpPr>
          <p:nvPr>
            <p:ph type="title"/>
          </p:nvPr>
        </p:nvSpPr>
        <p:spPr/>
        <p:txBody>
          <a:bodyPr/>
          <a:lstStyle/>
          <a:p>
            <a:r>
              <a:rPr lang="en-GB">
                <a:cs typeface="Arial"/>
              </a:rPr>
              <a:t>ADF Information – Joint Capabilities Group</a:t>
            </a:r>
            <a:endParaRPr lang="en-US"/>
          </a:p>
        </p:txBody>
      </p:sp>
      <p:pic>
        <p:nvPicPr>
          <p:cNvPr id="4" name="Picture 3" descr="Joint Service Badge Surround ">
            <a:extLst>
              <a:ext uri="{FF2B5EF4-FFF2-40B4-BE49-F238E27FC236}">
                <a16:creationId xmlns:a16="http://schemas.microsoft.com/office/drawing/2014/main" id="{C2413978-7820-9093-089D-D2B6DA855C9E}"/>
              </a:ext>
            </a:extLst>
          </p:cNvPr>
          <p:cNvPicPr>
            <a:picLocks noChangeAspect="1"/>
          </p:cNvPicPr>
          <p:nvPr/>
        </p:nvPicPr>
        <p:blipFill>
          <a:blip r:embed="rId2"/>
          <a:stretch>
            <a:fillRect/>
          </a:stretch>
        </p:blipFill>
        <p:spPr>
          <a:xfrm>
            <a:off x="8764438" y="1762716"/>
            <a:ext cx="2999115" cy="3346944"/>
          </a:xfrm>
          <a:prstGeom prst="rect">
            <a:avLst/>
          </a:prstGeom>
        </p:spPr>
      </p:pic>
    </p:spTree>
    <p:extLst>
      <p:ext uri="{BB962C8B-B14F-4D97-AF65-F5344CB8AC3E}">
        <p14:creationId xmlns:p14="http://schemas.microsoft.com/office/powerpoint/2010/main" val="2563230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2FC6F-7127-4E96-A1FF-C5E3BD5C69A4}"/>
              </a:ext>
            </a:extLst>
          </p:cNvPr>
          <p:cNvSpPr>
            <a:spLocks noGrp="1"/>
          </p:cNvSpPr>
          <p:nvPr>
            <p:ph sz="half" idx="1"/>
          </p:nvPr>
        </p:nvSpPr>
        <p:spPr>
          <a:xfrm>
            <a:off x="460494" y="1900442"/>
            <a:ext cx="7767098" cy="3689806"/>
          </a:xfrm>
        </p:spPr>
        <p:txBody>
          <a:bodyPr vert="horz" lIns="91440" tIns="45720" rIns="91440" bIns="45720" rtlCol="0" anchor="t">
            <a:normAutofit fontScale="77500" lnSpcReduction="20000"/>
          </a:bodyPr>
          <a:lstStyle/>
          <a:p>
            <a:pPr marL="914400" lvl="2" indent="0">
              <a:buNone/>
            </a:pPr>
            <a:r>
              <a:rPr lang="en-GB" sz="2400" b="1" dirty="0">
                <a:cs typeface="Arial" panose="020B0604020202020204"/>
              </a:rPr>
              <a:t>Divisions and Commands</a:t>
            </a:r>
          </a:p>
          <a:p>
            <a:pPr marL="914400" lvl="2" indent="0">
              <a:buNone/>
            </a:pPr>
            <a:endParaRPr lang="en-GB" sz="2400" b="1">
              <a:cs typeface="Arial" panose="020B0604020202020204"/>
            </a:endParaRPr>
          </a:p>
          <a:p>
            <a:pPr marL="1257300" lvl="2" indent="-342900"/>
            <a:r>
              <a:rPr lang="en-GB" sz="2000" dirty="0">
                <a:cs typeface="Arial" panose="020B0604020202020204"/>
              </a:rPr>
              <a:t>Cyber Command</a:t>
            </a:r>
          </a:p>
          <a:p>
            <a:pPr marL="1257300" lvl="2" indent="-342900"/>
            <a:r>
              <a:rPr lang="en-GB" sz="2000" dirty="0">
                <a:cs typeface="Arial" panose="020B0604020202020204"/>
              </a:rPr>
              <a:t>Defence SIGINT and Cyber Command</a:t>
            </a:r>
          </a:p>
          <a:p>
            <a:pPr marL="1257300" lvl="2" indent="-342900"/>
            <a:r>
              <a:rPr lang="en-GB" sz="2000" dirty="0">
                <a:cs typeface="Arial" panose="020B0604020202020204"/>
              </a:rPr>
              <a:t>Space Command</a:t>
            </a:r>
          </a:p>
          <a:p>
            <a:pPr marL="1257300" lvl="2" indent="-342900"/>
            <a:r>
              <a:rPr lang="en-GB" sz="2000" dirty="0">
                <a:cs typeface="Arial" panose="020B0604020202020204"/>
              </a:rPr>
              <a:t>Cyber Operations Division</a:t>
            </a:r>
          </a:p>
          <a:p>
            <a:pPr marL="1257300" lvl="2" indent="-342900"/>
            <a:r>
              <a:rPr lang="en-GB" sz="2000" dirty="0">
                <a:cs typeface="Arial" panose="020B0604020202020204"/>
              </a:rPr>
              <a:t>Joint Capabilities Division</a:t>
            </a:r>
          </a:p>
          <a:p>
            <a:pPr marL="1257300" lvl="2" indent="-342900"/>
            <a:r>
              <a:rPr lang="en-GB" sz="2000" dirty="0">
                <a:cs typeface="Arial" panose="020B0604020202020204"/>
              </a:rPr>
              <a:t>Joint Logistics Command</a:t>
            </a:r>
          </a:p>
          <a:p>
            <a:pPr marL="1257300" lvl="2" indent="-342900"/>
            <a:r>
              <a:rPr lang="en-GB" sz="2000" dirty="0">
                <a:cs typeface="Arial" panose="020B0604020202020204"/>
              </a:rPr>
              <a:t>Military Strategic Effects Branch</a:t>
            </a:r>
          </a:p>
          <a:p>
            <a:pPr marL="1257300" lvl="2" indent="-342900"/>
            <a:endParaRPr lang="en-GB" sz="2000">
              <a:cs typeface="Arial" panose="020B0604020202020204"/>
            </a:endParaRPr>
          </a:p>
          <a:p>
            <a:pPr marL="1257300" lvl="2" indent="-342900"/>
            <a:endParaRPr lang="en-GB" sz="2000">
              <a:cs typeface="Arial" panose="020B0604020202020204"/>
            </a:endParaRPr>
          </a:p>
          <a:p>
            <a:pPr marL="914400" lvl="2" indent="0">
              <a:buNone/>
            </a:pPr>
            <a:endParaRPr lang="en-GB" sz="2000">
              <a:ea typeface="+mn-lt"/>
              <a:cs typeface="+mn-lt"/>
            </a:endParaRPr>
          </a:p>
          <a:p>
            <a:pPr marL="914400" lvl="2" indent="0">
              <a:buNone/>
            </a:pPr>
            <a:r>
              <a:rPr lang="en-GB" sz="2000" dirty="0">
                <a:ea typeface="+mn-lt"/>
                <a:cs typeface="+mn-lt"/>
                <a:hlinkClick r:id="rId3"/>
              </a:rPr>
              <a:t>https://www.defence.gov.au/about/who-we-are/organisation-structure/joint-capabilities-group</a:t>
            </a:r>
            <a:r>
              <a:rPr lang="en-GB" sz="2000" dirty="0">
                <a:ea typeface="+mn-lt"/>
                <a:cs typeface="+mn-lt"/>
              </a:rPr>
              <a:t> </a:t>
            </a:r>
            <a:endParaRPr lang="en-GB" sz="2000" dirty="0">
              <a:cs typeface="Arial" panose="020B0604020202020204"/>
            </a:endParaRPr>
          </a:p>
          <a:p>
            <a:pPr marL="914400" lvl="2" indent="0">
              <a:buNone/>
            </a:pPr>
            <a:endParaRPr lang="en-GB" sz="2000">
              <a:cs typeface="Arial" panose="020B0604020202020204"/>
            </a:endParaRPr>
          </a:p>
        </p:txBody>
      </p:sp>
      <p:sp>
        <p:nvSpPr>
          <p:cNvPr id="3" name="Title 2">
            <a:extLst>
              <a:ext uri="{FF2B5EF4-FFF2-40B4-BE49-F238E27FC236}">
                <a16:creationId xmlns:a16="http://schemas.microsoft.com/office/drawing/2014/main" id="{E5881A10-A948-45C3-A321-BCF7C2DA7DC0}"/>
              </a:ext>
            </a:extLst>
          </p:cNvPr>
          <p:cNvSpPr>
            <a:spLocks noGrp="1"/>
          </p:cNvSpPr>
          <p:nvPr>
            <p:ph type="title"/>
          </p:nvPr>
        </p:nvSpPr>
        <p:spPr/>
        <p:txBody>
          <a:bodyPr/>
          <a:lstStyle/>
          <a:p>
            <a:r>
              <a:rPr lang="en-GB">
                <a:cs typeface="Arial"/>
              </a:rPr>
              <a:t>ADF Information – Joint Capabilities Group</a:t>
            </a:r>
            <a:endParaRPr lang="en-US"/>
          </a:p>
        </p:txBody>
      </p:sp>
      <p:pic>
        <p:nvPicPr>
          <p:cNvPr id="4" name="Picture 3" descr="A logo of a military force&#10;&#10;AI-generated content may be incorrect.">
            <a:extLst>
              <a:ext uri="{FF2B5EF4-FFF2-40B4-BE49-F238E27FC236}">
                <a16:creationId xmlns:a16="http://schemas.microsoft.com/office/drawing/2014/main" id="{9D18887A-1E42-08F6-D2F8-5F6B841153D9}"/>
              </a:ext>
            </a:extLst>
          </p:cNvPr>
          <p:cNvPicPr>
            <a:picLocks noChangeAspect="1"/>
          </p:cNvPicPr>
          <p:nvPr/>
        </p:nvPicPr>
        <p:blipFill>
          <a:blip r:embed="rId4"/>
          <a:stretch>
            <a:fillRect/>
          </a:stretch>
        </p:blipFill>
        <p:spPr>
          <a:xfrm>
            <a:off x="8540310" y="2376086"/>
            <a:ext cx="2493044" cy="2641935"/>
          </a:xfrm>
          <a:prstGeom prst="rect">
            <a:avLst/>
          </a:prstGeom>
        </p:spPr>
      </p:pic>
    </p:spTree>
    <p:extLst>
      <p:ext uri="{BB962C8B-B14F-4D97-AF65-F5344CB8AC3E}">
        <p14:creationId xmlns:p14="http://schemas.microsoft.com/office/powerpoint/2010/main" val="3026850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A2FC6F-7127-4E96-A1FF-C5E3BD5C69A4}"/>
              </a:ext>
            </a:extLst>
          </p:cNvPr>
          <p:cNvSpPr>
            <a:spLocks noGrp="1"/>
          </p:cNvSpPr>
          <p:nvPr>
            <p:ph sz="half" idx="1"/>
          </p:nvPr>
        </p:nvSpPr>
        <p:spPr>
          <a:xfrm>
            <a:off x="460494" y="1900442"/>
            <a:ext cx="7767098" cy="3689806"/>
          </a:xfrm>
        </p:spPr>
        <p:txBody>
          <a:bodyPr vert="horz" lIns="91440" tIns="45720" rIns="91440" bIns="45720" rtlCol="0" anchor="t">
            <a:normAutofit/>
          </a:bodyPr>
          <a:lstStyle/>
          <a:p>
            <a:pPr marL="914400" lvl="2" indent="0">
              <a:buNone/>
            </a:pPr>
            <a:r>
              <a:rPr lang="en-GB" sz="2400" b="1" dirty="0">
                <a:cs typeface="Arial" panose="020B0604020202020204"/>
              </a:rPr>
              <a:t>Cyber Command</a:t>
            </a:r>
          </a:p>
          <a:p>
            <a:pPr marL="914400" lvl="2" indent="0">
              <a:buNone/>
            </a:pPr>
            <a:endParaRPr lang="en-GB" sz="2400" b="1">
              <a:cs typeface="Arial" panose="020B0604020202020204"/>
            </a:endParaRPr>
          </a:p>
          <a:p>
            <a:pPr marL="914400" lvl="2" indent="0">
              <a:buNone/>
            </a:pPr>
            <a:r>
              <a:rPr lang="en-GB" sz="2000" dirty="0">
                <a:ea typeface="+mn-lt"/>
                <a:cs typeface="+mn-lt"/>
              </a:rPr>
              <a:t>On 25 March 2024, Cyber Command (CYBERCOMD) was activated, transitioning from what was formerly known as Cyber Warfare Division. The vision of CYBERCOMD is ADF dominance of the Cyber Domain. The CYBERCOMD mission is to prepare cyber domain,  in order to enable the integrated force in competition and conflict.</a:t>
            </a:r>
          </a:p>
          <a:p>
            <a:pPr marL="914400" lvl="2" indent="0">
              <a:buNone/>
            </a:pPr>
            <a:endParaRPr lang="en-GB" sz="2000">
              <a:cs typeface="Arial" panose="020B0604020202020204"/>
            </a:endParaRPr>
          </a:p>
        </p:txBody>
      </p:sp>
      <p:sp>
        <p:nvSpPr>
          <p:cNvPr id="3" name="Title 2">
            <a:extLst>
              <a:ext uri="{FF2B5EF4-FFF2-40B4-BE49-F238E27FC236}">
                <a16:creationId xmlns:a16="http://schemas.microsoft.com/office/drawing/2014/main" id="{E5881A10-A948-45C3-A321-BCF7C2DA7DC0}"/>
              </a:ext>
            </a:extLst>
          </p:cNvPr>
          <p:cNvSpPr>
            <a:spLocks noGrp="1"/>
          </p:cNvSpPr>
          <p:nvPr>
            <p:ph type="title"/>
          </p:nvPr>
        </p:nvSpPr>
        <p:spPr/>
        <p:txBody>
          <a:bodyPr/>
          <a:lstStyle/>
          <a:p>
            <a:r>
              <a:rPr lang="en-GB">
                <a:cs typeface="Arial"/>
              </a:rPr>
              <a:t>ADF Information – Joint Capabilities Group</a:t>
            </a:r>
            <a:endParaRPr lang="en-US"/>
          </a:p>
        </p:txBody>
      </p:sp>
      <p:pic>
        <p:nvPicPr>
          <p:cNvPr id="4" name="Picture 3" descr="A logo of a military force&#10;&#10;AI-generated content may be incorrect.">
            <a:extLst>
              <a:ext uri="{FF2B5EF4-FFF2-40B4-BE49-F238E27FC236}">
                <a16:creationId xmlns:a16="http://schemas.microsoft.com/office/drawing/2014/main" id="{9D18887A-1E42-08F6-D2F8-5F6B841153D9}"/>
              </a:ext>
            </a:extLst>
          </p:cNvPr>
          <p:cNvPicPr>
            <a:picLocks noChangeAspect="1"/>
          </p:cNvPicPr>
          <p:nvPr/>
        </p:nvPicPr>
        <p:blipFill>
          <a:blip r:embed="rId3"/>
          <a:stretch>
            <a:fillRect/>
          </a:stretch>
        </p:blipFill>
        <p:spPr>
          <a:xfrm>
            <a:off x="8540310" y="2376086"/>
            <a:ext cx="2493044" cy="2641935"/>
          </a:xfrm>
          <a:prstGeom prst="rect">
            <a:avLst/>
          </a:prstGeom>
        </p:spPr>
      </p:pic>
    </p:spTree>
    <p:extLst>
      <p:ext uri="{BB962C8B-B14F-4D97-AF65-F5344CB8AC3E}">
        <p14:creationId xmlns:p14="http://schemas.microsoft.com/office/powerpoint/2010/main" val="3947960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17906-BDBE-4FD3-88E0-366B6BDC71A1}"/>
              </a:ext>
            </a:extLst>
          </p:cNvPr>
          <p:cNvSpPr>
            <a:spLocks noGrp="1"/>
          </p:cNvSpPr>
          <p:nvPr>
            <p:ph type="title"/>
          </p:nvPr>
        </p:nvSpPr>
        <p:spPr/>
        <p:txBody>
          <a:bodyPr/>
          <a:lstStyle/>
          <a:p>
            <a:r>
              <a:rPr lang="en-AU"/>
              <a:t>Video</a:t>
            </a:r>
          </a:p>
        </p:txBody>
      </p:sp>
      <p:pic>
        <p:nvPicPr>
          <p:cNvPr id="4" name="Online Media 3" title="Information Warfare Division">
            <a:hlinkClick r:id="" action="ppaction://media"/>
            <a:extLst>
              <a:ext uri="{FF2B5EF4-FFF2-40B4-BE49-F238E27FC236}">
                <a16:creationId xmlns:a16="http://schemas.microsoft.com/office/drawing/2014/main" id="{3CD94F70-E729-4805-A1F2-3454A1FB1A52}"/>
              </a:ext>
            </a:extLst>
          </p:cNvPr>
          <p:cNvPicPr>
            <a:picLocks noRot="1" noChangeAspect="1"/>
          </p:cNvPicPr>
          <p:nvPr>
            <a:videoFile r:link="rId1"/>
          </p:nvPr>
        </p:nvPicPr>
        <p:blipFill>
          <a:blip r:embed="rId4"/>
          <a:stretch>
            <a:fillRect/>
          </a:stretch>
        </p:blipFill>
        <p:spPr>
          <a:xfrm>
            <a:off x="2078749" y="1762490"/>
            <a:ext cx="8092558" cy="4572295"/>
          </a:xfrm>
          <a:prstGeom prst="rect">
            <a:avLst/>
          </a:prstGeom>
        </p:spPr>
      </p:pic>
    </p:spTree>
    <p:extLst>
      <p:ext uri="{BB962C8B-B14F-4D97-AF65-F5344CB8AC3E}">
        <p14:creationId xmlns:p14="http://schemas.microsoft.com/office/powerpoint/2010/main" val="33426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93A08C53CD974A8D0C2F8AB76DCAF4" ma:contentTypeVersion="17" ma:contentTypeDescription="Create a new document." ma:contentTypeScope="" ma:versionID="87b54fa50c13395dff8f7aa82b8cdd02">
  <xsd:schema xmlns:xsd="http://www.w3.org/2001/XMLSchema" xmlns:xs="http://www.w3.org/2001/XMLSchema" xmlns:p="http://schemas.microsoft.com/office/2006/metadata/properties" xmlns:ns2="025547da-c4ee-4f2f-a881-f27122f631d1" xmlns:ns3="a2ef3ac4-0020-4a93-a390-d5992359ff84" targetNamespace="http://schemas.microsoft.com/office/2006/metadata/properties" ma:root="true" ma:fieldsID="2c950c378a81ae9198fed614dabe5e04" ns2:_="" ns3:_="">
    <xsd:import namespace="025547da-c4ee-4f2f-a881-f27122f631d1"/>
    <xsd:import namespace="a2ef3ac4-0020-4a93-a390-d5992359ff8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5547da-c4ee-4f2f-a881-f27122f631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6d2f554-d03b-4809-9b7d-234c4814397f"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ef3ac4-0020-4a93-a390-d5992359ff84"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5cc2eee-74b1-418d-866c-07b25b5c0a8c}" ma:internalName="TaxCatchAll" ma:showField="CatchAllData" ma:web="a2ef3ac4-0020-4a93-a390-d5992359ff84">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25547da-c4ee-4f2f-a881-f27122f631d1">
      <Terms xmlns="http://schemas.microsoft.com/office/infopath/2007/PartnerControls"/>
    </lcf76f155ced4ddcb4097134ff3c332f>
    <TaxCatchAll xmlns="a2ef3ac4-0020-4a93-a390-d5992359ff84" xsi:nil="true"/>
  </documentManagement>
</p:properties>
</file>

<file path=customXml/itemProps1.xml><?xml version="1.0" encoding="utf-8"?>
<ds:datastoreItem xmlns:ds="http://schemas.openxmlformats.org/officeDocument/2006/customXml" ds:itemID="{FEDA3140-11E9-4CFC-92E8-3157B2F84FF6}">
  <ds:schemaRefs>
    <ds:schemaRef ds:uri="http://schemas.microsoft.com/sharepoint/v3/contenttype/forms"/>
  </ds:schemaRefs>
</ds:datastoreItem>
</file>

<file path=customXml/itemProps2.xml><?xml version="1.0" encoding="utf-8"?>
<ds:datastoreItem xmlns:ds="http://schemas.openxmlformats.org/officeDocument/2006/customXml" ds:itemID="{3DD49587-FA64-4F26-9D75-EB8066420B11}">
  <ds:schemaRefs>
    <ds:schemaRef ds:uri="025547da-c4ee-4f2f-a881-f27122f631d1"/>
    <ds:schemaRef ds:uri="a2ef3ac4-0020-4a93-a390-d5992359ff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85C8FF-CB93-4866-846D-80D5A90372BE}">
  <ds:schemaRefs>
    <ds:schemaRef ds:uri="025547da-c4ee-4f2f-a881-f27122f631d1"/>
    <ds:schemaRef ds:uri="1776e6f9-9da0-41fd-9b5e-0639ea17ac4d"/>
    <ds:schemaRef ds:uri="4780b06e-8c17-44c7-b8b2-6996b6a30cd5"/>
    <ds:schemaRef ds:uri="a2ef3ac4-0020-4a93-a390-d5992359ff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46</Slides>
  <Notes>44</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1_Office Theme</vt:lpstr>
      <vt:lpstr>PowerPoint Presentation</vt:lpstr>
      <vt:lpstr>The Grey Zone…</vt:lpstr>
      <vt:lpstr>ADF, Ethics and Cyber Response</vt:lpstr>
      <vt:lpstr>Contents</vt:lpstr>
      <vt:lpstr>Background</vt:lpstr>
      <vt:lpstr>ADF Information – Joint Capabilities Group</vt:lpstr>
      <vt:lpstr>ADF Information – Joint Capabilities Group</vt:lpstr>
      <vt:lpstr>ADF Information – Joint Capabilities Group</vt:lpstr>
      <vt:lpstr>Video</vt:lpstr>
      <vt:lpstr>Conceptual Framework </vt:lpstr>
      <vt:lpstr>Ethics</vt:lpstr>
      <vt:lpstr>ADF Core Values</vt:lpstr>
      <vt:lpstr>Cyber Ethics – ADFA quote</vt:lpstr>
      <vt:lpstr>Ethical Considerations  </vt:lpstr>
      <vt:lpstr>Ethical Considerations continued</vt:lpstr>
      <vt:lpstr>Ethical Considerations conclusion</vt:lpstr>
      <vt:lpstr>WoG Cyber  Capabilities</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Policy and Governance</vt:lpstr>
      <vt:lpstr>ADF Cyber Structure</vt:lpstr>
      <vt:lpstr>The RACI Model</vt:lpstr>
      <vt:lpstr>RACI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Our Digital Futures  Tony Marceddo  Director Institute for Securing Digital Futures</dc:title>
  <dc:creator>Tony MARCEDDO</dc:creator>
  <cp:revision>237</cp:revision>
  <dcterms:created xsi:type="dcterms:W3CDTF">2020-09-07T01:34:03Z</dcterms:created>
  <dcterms:modified xsi:type="dcterms:W3CDTF">2025-01-28T03:42:27Z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0x010100FC93A08C53CD974A8D0C2F8AB76DCAF4</vt:lpwstr>
  </property>
  <property fmtid="{D5CDD505-2E9C-101B-9397-08002B2CF9AE}" pid="3" name="ComplianceAssetId">
    <vt:lpwstr/>
  </property>
  <property fmtid="{D5CDD505-2E9C-101B-9397-08002B2CF9AE}" pid="4" name="_ExtendedDescription">
    <vt:lpwstr/>
  </property>
  <property fmtid="{D5CDD505-2E9C-101B-9397-08002B2CF9AE}" pid="5" name="_SharedFileIndex">
    <vt:lpwstr/>
  </property>
  <property fmtid="{D5CDD505-2E9C-101B-9397-08002B2CF9AE}" pid="6" name="_SourceUrl">
    <vt:lpwstr/>
  </property>
  <property fmtid="{D5CDD505-2E9C-101B-9397-08002B2CF9AE}" pid="7" name="MediaServiceImageTags">
    <vt:lpwstr/>
  </property>
</Properties>
</file>